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1" r:id="rId1"/>
    <p:sldMasterId id="2147483678" r:id="rId2"/>
  </p:sldMasterIdLst>
  <p:notesMasterIdLst>
    <p:notesMasterId r:id="rId36"/>
  </p:notesMasterIdLst>
  <p:sldIdLst>
    <p:sldId id="257" r:id="rId3"/>
    <p:sldId id="414" r:id="rId4"/>
    <p:sldId id="402" r:id="rId5"/>
    <p:sldId id="412" r:id="rId6"/>
    <p:sldId id="1625" r:id="rId7"/>
    <p:sldId id="1626" r:id="rId8"/>
    <p:sldId id="1629" r:id="rId9"/>
    <p:sldId id="1620" r:id="rId10"/>
    <p:sldId id="256" r:id="rId11"/>
    <p:sldId id="1553" r:id="rId12"/>
    <p:sldId id="380" r:id="rId13"/>
    <p:sldId id="1573" r:id="rId14"/>
    <p:sldId id="1590" r:id="rId15"/>
    <p:sldId id="1560" r:id="rId16"/>
    <p:sldId id="1617" r:id="rId17"/>
    <p:sldId id="1561" r:id="rId18"/>
    <p:sldId id="1579" r:id="rId19"/>
    <p:sldId id="1578" r:id="rId20"/>
    <p:sldId id="1562" r:id="rId21"/>
    <p:sldId id="1563" r:id="rId22"/>
    <p:sldId id="1618" r:id="rId23"/>
    <p:sldId id="1574" r:id="rId24"/>
    <p:sldId id="1583" r:id="rId25"/>
    <p:sldId id="1585" r:id="rId26"/>
    <p:sldId id="258" r:id="rId27"/>
    <p:sldId id="1597" r:id="rId28"/>
    <p:sldId id="1602" r:id="rId29"/>
    <p:sldId id="1619" r:id="rId30"/>
    <p:sldId id="1644" r:id="rId31"/>
    <p:sldId id="1640" r:id="rId32"/>
    <p:sldId id="1641" r:id="rId33"/>
    <p:sldId id="1642" r:id="rId34"/>
    <p:sldId id="1591" r:id="rId35"/>
  </p:sldIdLst>
  <p:sldSz cx="9144000" cy="5143500" type="screen16x9"/>
  <p:notesSz cx="6797675" cy="9929813"/>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714" autoAdjust="0"/>
  </p:normalViewPr>
  <p:slideViewPr>
    <p:cSldViewPr snapToGrid="0">
      <p:cViewPr varScale="1">
        <p:scale>
          <a:sx n="92" d="100"/>
          <a:sy n="92" d="100"/>
        </p:scale>
        <p:origin x="1114" y="67"/>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88900" y="744538"/>
            <a:ext cx="6621463"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9768" y="4716662"/>
            <a:ext cx="5438140" cy="4468416"/>
          </a:xfrm>
          <a:prstGeom prst="rect">
            <a:avLst/>
          </a:prstGeom>
          <a:noFill/>
          <a:ln>
            <a:noFill/>
          </a:ln>
        </p:spPr>
        <p:txBody>
          <a:bodyPr spcFirstLastPara="1" wrap="square" lIns="92147" tIns="92147" rIns="92147" bIns="92147"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defTabSz="457200"/>
            <a:endParaRPr lang="it-IT" sz="1100" b="1" dirty="0">
              <a:latin typeface="Montserrat" panose="00000500000000000000" pitchFamily="2" charset="0"/>
              <a:ea typeface="Calibri"/>
              <a:cs typeface="Calibri"/>
              <a:sym typeface="Calibri"/>
            </a:endParaRPr>
          </a:p>
          <a:p>
            <a:pPr algn="just" defTabSz="457200">
              <a:buSzPts val="1100"/>
            </a:pPr>
            <a:r>
              <a:rPr lang="it-IT" sz="1100" dirty="0">
                <a:latin typeface="Montserrat" panose="00000500000000000000" pitchFamily="2" charset="0"/>
              </a:rPr>
              <a:t>SPR non è una nozione giuridica rigida, quanto un termine di advocacy che comprende diversi strumenti, sia nell'ambito del diritto d'autore che al di fuori di esso, adottato da parte di alcuni stati di </a:t>
            </a:r>
            <a:r>
              <a:rPr lang="it-IT" sz="1100" dirty="0" err="1">
                <a:latin typeface="Montserrat" panose="00000500000000000000" pitchFamily="2" charset="0"/>
              </a:rPr>
              <a:t>civil</a:t>
            </a:r>
            <a:r>
              <a:rPr lang="it-IT" sz="1100" dirty="0">
                <a:latin typeface="Montserrat" panose="00000500000000000000" pitchFamily="2" charset="0"/>
              </a:rPr>
              <a:t> </a:t>
            </a:r>
            <a:r>
              <a:rPr lang="it-IT" sz="1100" dirty="0" err="1">
                <a:latin typeface="Montserrat" panose="00000500000000000000" pitchFamily="2" charset="0"/>
              </a:rPr>
              <a:t>law</a:t>
            </a:r>
            <a:r>
              <a:rPr lang="it-IT" sz="1100" dirty="0">
                <a:latin typeface="Montserrat" panose="00000500000000000000" pitchFamily="2" charset="0"/>
              </a:rPr>
              <a:t> per consentire agli autori accademici di mantenere alcuni dei loro diritti nei confronti degli editori, ma anche per creare alcuni obblighi per i primi di diffondere a carico degli enti che ricevono o gestiscono i fondi pubblici  finanziati i attraverso l'accesso aperto.</a:t>
            </a:r>
          </a:p>
          <a:p>
            <a:pPr algn="just" defTabSz="457200">
              <a:buSzPts val="1100"/>
            </a:pPr>
            <a:endParaRPr lang="it-IT" sz="1100" dirty="0">
              <a:latin typeface="Montserrat" panose="00000500000000000000" pitchFamily="2" charset="0"/>
            </a:endParaRPr>
          </a:p>
          <a:p>
            <a:pPr algn="just" defTabSz="457200">
              <a:buSzPts val="1100"/>
            </a:pPr>
            <a:r>
              <a:rPr lang="it-IT" sz="1100" dirty="0">
                <a:latin typeface="Montserrat" panose="00000500000000000000" pitchFamily="2" charset="0"/>
              </a:rPr>
              <a:t>Secondo KR21, il </a:t>
            </a:r>
            <a:r>
              <a:rPr lang="it-IT" sz="1100" dirty="0" err="1">
                <a:latin typeface="Montserrat" panose="00000500000000000000" pitchFamily="2" charset="0"/>
              </a:rPr>
              <a:t>Secondary</a:t>
            </a:r>
            <a:r>
              <a:rPr lang="it-IT" sz="1100" dirty="0">
                <a:latin typeface="Montserrat" panose="00000500000000000000" pitchFamily="2" charset="0"/>
              </a:rPr>
              <a:t> Publishing </a:t>
            </a:r>
            <a:r>
              <a:rPr lang="it-IT" sz="1100" dirty="0" err="1">
                <a:latin typeface="Montserrat" panose="00000500000000000000" pitchFamily="2" charset="0"/>
              </a:rPr>
              <a:t>Right</a:t>
            </a:r>
            <a:r>
              <a:rPr lang="it-IT" sz="1100" dirty="0">
                <a:latin typeface="Montserrat" panose="00000500000000000000" pitchFamily="2" charset="0"/>
              </a:rPr>
              <a:t> (SPR) è considerato uno degli strumenti chiave per aprire la strada al Green Open Access (OA), eliminando le barriere contrattuali tra editori e autori per il deposito di post-</a:t>
            </a:r>
            <a:r>
              <a:rPr lang="it-IT" sz="1100" dirty="0" err="1">
                <a:latin typeface="Montserrat" panose="00000500000000000000" pitchFamily="2" charset="0"/>
              </a:rPr>
              <a:t>print</a:t>
            </a:r>
            <a:r>
              <a:rPr lang="it-IT" sz="1100" dirty="0">
                <a:latin typeface="Montserrat" panose="00000500000000000000" pitchFamily="2" charset="0"/>
              </a:rPr>
              <a:t> in archivi pubblici non profit.</a:t>
            </a:r>
          </a:p>
          <a:p>
            <a:pPr defTabSz="457200"/>
            <a:endParaRPr lang="it-IT" sz="1100" b="1" dirty="0">
              <a:latin typeface="Montserrat" panose="00000500000000000000" pitchFamily="2" charset="0"/>
              <a:ea typeface="Calibri"/>
              <a:cs typeface="Calibri"/>
              <a:sym typeface="Calibri"/>
            </a:endParaRPr>
          </a:p>
          <a:p>
            <a:pPr defTabSz="457200"/>
            <a:r>
              <a:rPr lang="it-IT" sz="1100" b="1" dirty="0">
                <a:latin typeface="Montserrat" panose="00000500000000000000" pitchFamily="2" charset="0"/>
                <a:ea typeface="Calibri"/>
                <a:cs typeface="Calibri"/>
                <a:sym typeface="Calibri"/>
              </a:rPr>
              <a:t>RIGHTS RETENTION (RR) - CONSERVAZIONE DEI DIRITTI</a:t>
            </a:r>
          </a:p>
          <a:p>
            <a:pPr defTabSz="457200"/>
            <a:endParaRPr lang="it-IT" sz="1100" dirty="0">
              <a:latin typeface="Montserrat" panose="00000500000000000000" pitchFamily="2" charset="0"/>
            </a:endParaRPr>
          </a:p>
          <a:p>
            <a:pPr defTabSz="457200"/>
            <a:r>
              <a:rPr lang="it-IT" sz="1100" dirty="0">
                <a:highlight>
                  <a:srgbClr val="FFFFFF"/>
                </a:highlight>
                <a:latin typeface="Montserrat" panose="00000500000000000000" pitchFamily="2" charset="0"/>
              </a:rPr>
              <a:t>Pratica degli autori (o delle istituzioni di appartenenza) di “conservare” (non concedere in via esclusiva), in occasione della stipula del contratto di edizione, i diritti patrimoniali sulle proprie opere per poterle diffondere in modalità aperta (</a:t>
            </a:r>
            <a:r>
              <a:rPr lang="it-IT" sz="1100" dirty="0">
                <a:latin typeface="Montserrat" panose="00000500000000000000" pitchFamily="2" charset="0"/>
              </a:rPr>
              <a:t>Plan S di </a:t>
            </a:r>
            <a:r>
              <a:rPr lang="it-IT" sz="1100" dirty="0" err="1">
                <a:latin typeface="Montserrat" panose="00000500000000000000" pitchFamily="2" charset="0"/>
              </a:rPr>
              <a:t>cOAlition</a:t>
            </a:r>
            <a:r>
              <a:rPr lang="it-IT" sz="1100" dirty="0">
                <a:latin typeface="Montserrat" panose="00000500000000000000" pitchFamily="2" charset="0"/>
              </a:rPr>
              <a:t> S)</a:t>
            </a:r>
          </a:p>
          <a:p>
            <a:endParaRPr lang="it-IT" dirty="0"/>
          </a:p>
        </p:txBody>
      </p:sp>
    </p:spTree>
    <p:extLst>
      <p:ext uri="{BB962C8B-B14F-4D97-AF65-F5344CB8AC3E}">
        <p14:creationId xmlns:p14="http://schemas.microsoft.com/office/powerpoint/2010/main" val="10433444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14425447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3" name="Google Shape;533;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2352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817771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it-IT" dirty="0"/>
              <a:t>Diritto </a:t>
            </a:r>
            <a:r>
              <a:rPr lang="it" b="1" dirty="0">
                <a:latin typeface="Montserrat" panose="00000500000000000000" pitchFamily="2" charset="0"/>
                <a:ea typeface="Calibri"/>
                <a:cs typeface="Calibri"/>
                <a:sym typeface="Calibri"/>
              </a:rPr>
              <a:t>tto (SPR) </a:t>
            </a:r>
            <a:r>
              <a:rPr lang="it" dirty="0">
                <a:latin typeface="Montserrat" panose="00000500000000000000" pitchFamily="2" charset="0"/>
                <a:ea typeface="Calibri"/>
                <a:cs typeface="Calibri"/>
                <a:sym typeface="Calibri"/>
              </a:rPr>
              <a:t>di pubblicare nuovamente, una seconda volta, un contributo di carattere scientifico dopo che esso è stato pubblicato, con l’obiettivo di condividere i risultati della ricerca con un pubblico più ampio, rendendo disponibile lo scritto in forma aperta e gratuita (natura giuridica).​ù</a:t>
            </a:r>
            <a:r>
              <a:rPr lang="it-IT" b="1" dirty="0">
                <a:latin typeface="Montserrat" panose="00000500000000000000" pitchFamily="2" charset="0"/>
                <a:ea typeface="Calibri"/>
                <a:cs typeface="Calibri"/>
                <a:sym typeface="Calibri"/>
              </a:rPr>
              <a:t>Obbligazione (SPO)</a:t>
            </a:r>
            <a:r>
              <a:rPr lang="it-IT" dirty="0">
                <a:latin typeface="Montserrat" panose="00000500000000000000" pitchFamily="2" charset="0"/>
                <a:ea typeface="Calibri"/>
                <a:cs typeface="Calibri"/>
                <a:sym typeface="Calibri"/>
              </a:rPr>
              <a:t> come meccanismo per la scienza aperta che segue la logica delle politiche dell’informazione del settore pubblico a livello dell'UE, e si occupa espressamente del regime di accesso aperto e dell'ulteriore riutilizzo dei risultati della ricerca finanziata con fondi pubblici. </a:t>
            </a:r>
            <a:r>
              <a:rPr lang="it-IT" b="1" dirty="0">
                <a:latin typeface="Montserrat" panose="00000500000000000000" pitchFamily="2" charset="0"/>
                <a:ea typeface="Calibri"/>
                <a:cs typeface="Calibri"/>
                <a:sym typeface="Calibri"/>
              </a:rPr>
              <a:t>Eccezione (SPE)  </a:t>
            </a:r>
            <a:r>
              <a:rPr lang="it-IT" dirty="0">
                <a:latin typeface="Montserrat" panose="00000500000000000000" pitchFamily="2" charset="0"/>
                <a:ea typeface="Calibri"/>
                <a:cs typeface="Calibri"/>
                <a:sym typeface="Calibri"/>
              </a:rPr>
              <a:t>il diritto per l'autore (o gli autori) di rendere il proprio articolo liberamente disponibile al pubblico a determinate condizioni senza l'autorizzazione del titolare del diritto d'autore". A questo proposito, l'SPR è concepito come un diritto soggettivo dell'utente - autore che ne è il beneficiario (eccezione per la ricerca di cui all'articolo 5, paragrafo 3, lettera a), della direttiva 2001/29/CE). </a:t>
            </a:r>
            <a:r>
              <a:rPr lang="it-IT" dirty="0" err="1">
                <a:latin typeface="Montserrat" panose="00000500000000000000" pitchFamily="2" charset="0"/>
                <a:ea typeface="Calibri"/>
                <a:cs typeface="Calibri"/>
                <a:sym typeface="Calibri"/>
              </a:rPr>
              <a:t>Communia</a:t>
            </a:r>
            <a:r>
              <a:rPr lang="it-IT" dirty="0">
                <a:latin typeface="Montserrat" panose="00000500000000000000" pitchFamily="2" charset="0"/>
                <a:ea typeface="Calibri"/>
                <a:cs typeface="Calibri"/>
                <a:sym typeface="Calibri"/>
              </a:rPr>
              <a:t>: per </a:t>
            </a:r>
            <a:r>
              <a:rPr lang="it-IT" dirty="0" err="1">
                <a:latin typeface="Montserrat" panose="00000500000000000000" pitchFamily="2" charset="0"/>
                <a:ea typeface="Calibri"/>
                <a:cs typeface="Calibri"/>
                <a:sym typeface="Calibri"/>
              </a:rPr>
              <a:t>CHIs</a:t>
            </a:r>
            <a:endParaRPr lang="it-IT" dirty="0">
              <a:latin typeface="Montserrat" panose="00000500000000000000" pitchFamily="2" charset="0"/>
              <a:ea typeface="Calibri"/>
              <a:cs typeface="Calibri"/>
              <a:sym typeface="Calibri"/>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it-IT" dirty="0">
              <a:latin typeface="Montserrat" panose="00000500000000000000" pitchFamily="2" charset="0"/>
              <a:ea typeface="Calibri"/>
              <a:cs typeface="Calibri"/>
              <a:sym typeface="Calibri"/>
            </a:endParaRPr>
          </a:p>
          <a:p>
            <a:endParaRPr lang="it-IT" dirty="0"/>
          </a:p>
        </p:txBody>
      </p:sp>
    </p:spTree>
    <p:extLst>
      <p:ext uri="{BB962C8B-B14F-4D97-AF65-F5344CB8AC3E}">
        <p14:creationId xmlns:p14="http://schemas.microsoft.com/office/powerpoint/2010/main" val="4071832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3313925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2708877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25202294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2ca13f913cd_0_4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2" name="Google Shape;342;g2ca13f913cd_0_4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45045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2ca13f913cd_0_4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42" name="Google Shape;342;g2ca13f913cd_0_4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57042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INDIC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INDICE"/>
          <p:cNvSpPr txBox="1">
            <a:spLocks noGrp="1"/>
          </p:cNvSpPr>
          <p:nvPr>
            <p:ph type="title" hasCustomPrompt="1"/>
          </p:nvPr>
        </p:nvSpPr>
        <p:spPr>
          <a:xfrm>
            <a:off x="228856" y="1223324"/>
            <a:ext cx="4345229" cy="223988"/>
          </a:xfrm>
          <a:prstGeom prst="rect">
            <a:avLst/>
          </a:prstGeom>
        </p:spPr>
        <p:txBody>
          <a:bodyPr anchor="t">
            <a:normAutofit/>
          </a:bodyPr>
          <a:lstStyle>
            <a:lvl1pPr>
              <a:defRPr sz="1350">
                <a:solidFill>
                  <a:srgbClr val="FFFFFF"/>
                </a:solidFill>
                <a:latin typeface="Arial"/>
                <a:ea typeface="Arial"/>
                <a:cs typeface="Arial"/>
                <a:sym typeface="Arial"/>
              </a:defRPr>
            </a:lvl1pPr>
          </a:lstStyle>
          <a:p>
            <a:r>
              <a:t>INDICE</a:t>
            </a:r>
          </a:p>
        </p:txBody>
      </p:sp>
      <p:sp>
        <p:nvSpPr>
          <p:cNvPr id="12" name="Body Level One…"/>
          <p:cNvSpPr txBox="1">
            <a:spLocks noGrp="1"/>
          </p:cNvSpPr>
          <p:nvPr>
            <p:ph type="body" sz="half" idx="1" hasCustomPrompt="1"/>
          </p:nvPr>
        </p:nvSpPr>
        <p:spPr>
          <a:xfrm>
            <a:off x="1014819" y="1687671"/>
            <a:ext cx="4345229" cy="3002487"/>
          </a:xfrm>
          <a:prstGeom prst="rect">
            <a:avLst/>
          </a:prstGeom>
        </p:spPr>
        <p:txBody>
          <a:bodyPr>
            <a:normAutofit/>
          </a:bodyPr>
          <a:lstStyle>
            <a:lvl1pPr marL="0" indent="0">
              <a:lnSpc>
                <a:spcPts val="2738"/>
              </a:lnSpc>
              <a:spcBef>
                <a:spcPts val="0"/>
              </a:spcBef>
              <a:buSzTx/>
              <a:buFontTx/>
              <a:buNone/>
              <a:defRPr sz="1800">
                <a:solidFill>
                  <a:srgbClr val="FFFFFF"/>
                </a:solidFill>
                <a:latin typeface="Arial"/>
                <a:ea typeface="Arial"/>
                <a:cs typeface="Arial"/>
                <a:sym typeface="Arial"/>
              </a:defRPr>
            </a:lvl1pPr>
            <a:lvl2pPr marL="0" indent="342882">
              <a:lnSpc>
                <a:spcPts val="2738"/>
              </a:lnSpc>
              <a:spcBef>
                <a:spcPts val="0"/>
              </a:spcBef>
              <a:buSzTx/>
              <a:buFontTx/>
              <a:buNone/>
              <a:defRPr sz="1800">
                <a:solidFill>
                  <a:srgbClr val="FFFFFF"/>
                </a:solidFill>
                <a:latin typeface="Arial"/>
                <a:ea typeface="Arial"/>
                <a:cs typeface="Arial"/>
                <a:sym typeface="Arial"/>
              </a:defRPr>
            </a:lvl2pPr>
            <a:lvl3pPr marL="0" indent="685766">
              <a:lnSpc>
                <a:spcPts val="2738"/>
              </a:lnSpc>
              <a:spcBef>
                <a:spcPts val="0"/>
              </a:spcBef>
              <a:buSzTx/>
              <a:buFontTx/>
              <a:buNone/>
              <a:defRPr sz="1800">
                <a:solidFill>
                  <a:srgbClr val="FFFFFF"/>
                </a:solidFill>
                <a:latin typeface="Arial"/>
                <a:ea typeface="Arial"/>
                <a:cs typeface="Arial"/>
                <a:sym typeface="Arial"/>
              </a:defRPr>
            </a:lvl3pPr>
            <a:lvl4pPr marL="0" indent="1028648">
              <a:lnSpc>
                <a:spcPts val="2738"/>
              </a:lnSpc>
              <a:spcBef>
                <a:spcPts val="0"/>
              </a:spcBef>
              <a:buSzTx/>
              <a:buFontTx/>
              <a:buNone/>
              <a:defRPr sz="1800">
                <a:solidFill>
                  <a:srgbClr val="FFFFFF"/>
                </a:solidFill>
                <a:latin typeface="Arial"/>
                <a:ea typeface="Arial"/>
                <a:cs typeface="Arial"/>
                <a:sym typeface="Arial"/>
              </a:defRPr>
            </a:lvl4pPr>
            <a:lvl5pPr marL="0" indent="1371531">
              <a:lnSpc>
                <a:spcPts val="2738"/>
              </a:lnSpc>
              <a:spcBef>
                <a:spcPts val="0"/>
              </a:spcBef>
              <a:buSzTx/>
              <a:buFontTx/>
              <a:buNone/>
              <a:defRPr sz="1800">
                <a:solidFill>
                  <a:srgbClr val="FFFFFF"/>
                </a:solidFill>
                <a:latin typeface="Arial"/>
                <a:ea typeface="Arial"/>
                <a:cs typeface="Arial"/>
                <a:sym typeface="Arial"/>
              </a:defRPr>
            </a:lvl5pPr>
          </a:lstStyle>
          <a:p>
            <a:r>
              <a:t>CAPITOLO 1</a:t>
            </a:r>
          </a:p>
          <a:p>
            <a:pPr lvl="1"/>
            <a:endParaRPr/>
          </a:p>
          <a:p>
            <a:pPr lvl="2"/>
            <a:endParaRPr/>
          </a:p>
          <a:p>
            <a:pPr lvl="3"/>
            <a:endParaRPr/>
          </a:p>
          <a:p>
            <a:pPr lvl="4"/>
            <a:endParaRPr/>
          </a:p>
        </p:txBody>
      </p:sp>
      <p:sp>
        <p:nvSpPr>
          <p:cNvPr id="13" name="Segnaposto testo 9"/>
          <p:cNvSpPr>
            <a:spLocks noGrp="1"/>
          </p:cNvSpPr>
          <p:nvPr>
            <p:ph type="body" sz="quarter" idx="21" hasCustomPrompt="1"/>
          </p:nvPr>
        </p:nvSpPr>
        <p:spPr>
          <a:xfrm>
            <a:off x="228856" y="1756242"/>
            <a:ext cx="731884" cy="2933915"/>
          </a:xfrm>
          <a:prstGeom prst="rect">
            <a:avLst/>
          </a:prstGeom>
        </p:spPr>
        <p:txBody>
          <a:bodyPr>
            <a:normAutofit/>
          </a:bodyPr>
          <a:lstStyle>
            <a:lvl1pPr marL="0" indent="0">
              <a:lnSpc>
                <a:spcPts val="1988"/>
              </a:lnSpc>
              <a:buSzTx/>
              <a:buFontTx/>
              <a:buNone/>
              <a:defRPr sz="1800">
                <a:solidFill>
                  <a:srgbClr val="009AA6"/>
                </a:solidFill>
                <a:latin typeface="Arial Black"/>
                <a:ea typeface="Arial Black"/>
                <a:cs typeface="Arial Black"/>
                <a:sym typeface="Arial Black"/>
              </a:defRPr>
            </a:lvl1pPr>
          </a:lstStyle>
          <a:p>
            <a:r>
              <a:t>P. 01
P. 02
P. 03
P. 04
P. 05</a:t>
            </a:r>
          </a:p>
        </p:txBody>
      </p:sp>
      <p:pic>
        <p:nvPicPr>
          <p:cNvPr id="14" name="Immagine 12" descr="Immagine 12"/>
          <p:cNvPicPr>
            <a:picLocks noChangeAspect="1"/>
          </p:cNvPicPr>
          <p:nvPr/>
        </p:nvPicPr>
        <p:blipFill>
          <a:blip r:embed="rId3"/>
          <a:stretch>
            <a:fillRect/>
          </a:stretch>
        </p:blipFill>
        <p:spPr>
          <a:xfrm>
            <a:off x="7366994" y="4690156"/>
            <a:ext cx="1504317" cy="177119"/>
          </a:xfrm>
          <a:prstGeom prst="rect">
            <a:avLst/>
          </a:prstGeom>
          <a:ln w="12700">
            <a:miter lim="400000"/>
          </a:ln>
        </p:spPr>
      </p:pic>
      <p:pic>
        <p:nvPicPr>
          <p:cNvPr id="15" name="Immagine 14" descr="Immagine 14"/>
          <p:cNvPicPr>
            <a:picLocks noChangeAspect="1"/>
          </p:cNvPicPr>
          <p:nvPr/>
        </p:nvPicPr>
        <p:blipFill>
          <a:blip r:embed="rId4"/>
          <a:stretch>
            <a:fillRect/>
          </a:stretch>
        </p:blipFill>
        <p:spPr>
          <a:xfrm>
            <a:off x="251352" y="276225"/>
            <a:ext cx="962527" cy="642938"/>
          </a:xfrm>
          <a:prstGeom prst="rect">
            <a:avLst/>
          </a:prstGeom>
          <a:ln w="12700">
            <a:miter lim="400000"/>
          </a:ln>
        </p:spPr>
      </p:pic>
      <p:sp>
        <p:nvSpPr>
          <p:cNvPr id="16"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927242804"/>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esto SX e immagine DX 2">
    <p:spTree>
      <p:nvGrpSpPr>
        <p:cNvPr id="1" name=""/>
        <p:cNvGrpSpPr/>
        <p:nvPr/>
      </p:nvGrpSpPr>
      <p:grpSpPr>
        <a:xfrm>
          <a:off x="0" y="0"/>
          <a:ext cx="0" cy="0"/>
          <a:chOff x="0" y="0"/>
          <a:chExt cx="0" cy="0"/>
        </a:xfrm>
      </p:grpSpPr>
      <p:sp>
        <p:nvSpPr>
          <p:cNvPr id="137" name="TITOLO CAPITOLOSU DUE RIGHE"/>
          <p:cNvSpPr txBox="1">
            <a:spLocks noGrp="1"/>
          </p:cNvSpPr>
          <p:nvPr>
            <p:ph type="title" hasCustomPrompt="1"/>
          </p:nvPr>
        </p:nvSpPr>
        <p:spPr>
          <a:xfrm>
            <a:off x="228856" y="1223324"/>
            <a:ext cx="3567507" cy="390358"/>
          </a:xfrm>
          <a:prstGeom prst="rect">
            <a:avLst/>
          </a:prstGeom>
        </p:spPr>
        <p:txBody>
          <a:bodyPr anchor="t">
            <a:normAutofit/>
          </a:bodyPr>
          <a:lstStyle>
            <a:lvl1pPr>
              <a:defRPr sz="1500">
                <a:solidFill>
                  <a:srgbClr val="009AA6"/>
                </a:solidFill>
                <a:latin typeface="ARIAL-MDM"/>
                <a:ea typeface="ARIAL-MDM"/>
                <a:cs typeface="ARIAL-MDM"/>
                <a:sym typeface="ARIAL-MDM"/>
              </a:defRPr>
            </a:lvl1pPr>
          </a:lstStyle>
          <a:p>
            <a:r>
              <a:t>TITOLO CAPITOLOSU DUE RIGHE</a:t>
            </a:r>
          </a:p>
        </p:txBody>
      </p:sp>
      <p:sp>
        <p:nvSpPr>
          <p:cNvPr id="138" name="Body Level One…"/>
          <p:cNvSpPr txBox="1">
            <a:spLocks noGrp="1"/>
          </p:cNvSpPr>
          <p:nvPr>
            <p:ph type="body" sz="quarter" idx="1" hasCustomPrompt="1"/>
          </p:nvPr>
        </p:nvSpPr>
        <p:spPr>
          <a:xfrm>
            <a:off x="228856" y="1728201"/>
            <a:ext cx="3567506" cy="2463990"/>
          </a:xfrm>
          <a:prstGeom prst="rect">
            <a:avLst/>
          </a:prstGeom>
        </p:spPr>
        <p:txBody>
          <a:bodyPr>
            <a:normAutofit/>
          </a:bodyPr>
          <a:lstStyle>
            <a:lvl1pPr marL="0" indent="0">
              <a:lnSpc>
                <a:spcPct val="100000"/>
              </a:lnSpc>
              <a:spcBef>
                <a:spcPts val="0"/>
              </a:spcBef>
              <a:buSzTx/>
              <a:buFontTx/>
              <a:buNone/>
              <a:defRPr sz="1200">
                <a:latin typeface="Arial"/>
                <a:ea typeface="Arial"/>
                <a:cs typeface="Arial"/>
                <a:sym typeface="Arial"/>
              </a:defRPr>
            </a:lvl1pPr>
            <a:lvl2pPr marL="0" indent="342882">
              <a:lnSpc>
                <a:spcPct val="100000"/>
              </a:lnSpc>
              <a:spcBef>
                <a:spcPts val="0"/>
              </a:spcBef>
              <a:buSzTx/>
              <a:buFontTx/>
              <a:buNone/>
              <a:defRPr sz="1200">
                <a:latin typeface="Arial"/>
                <a:ea typeface="Arial"/>
                <a:cs typeface="Arial"/>
                <a:sym typeface="Arial"/>
              </a:defRPr>
            </a:lvl2pPr>
            <a:lvl3pPr marL="0" indent="685766">
              <a:lnSpc>
                <a:spcPct val="100000"/>
              </a:lnSpc>
              <a:spcBef>
                <a:spcPts val="0"/>
              </a:spcBef>
              <a:buSzTx/>
              <a:buFontTx/>
              <a:buNone/>
              <a:defRPr sz="1200">
                <a:latin typeface="Arial"/>
                <a:ea typeface="Arial"/>
                <a:cs typeface="Arial"/>
                <a:sym typeface="Arial"/>
              </a:defRPr>
            </a:lvl3pPr>
            <a:lvl4pPr marL="0" indent="1028648">
              <a:lnSpc>
                <a:spcPct val="100000"/>
              </a:lnSpc>
              <a:spcBef>
                <a:spcPts val="0"/>
              </a:spcBef>
              <a:buSzTx/>
              <a:buFontTx/>
              <a:buNone/>
              <a:defRPr sz="1200">
                <a:latin typeface="Arial"/>
                <a:ea typeface="Arial"/>
                <a:cs typeface="Arial"/>
                <a:sym typeface="Arial"/>
              </a:defRPr>
            </a:lvl4pPr>
            <a:lvl5pPr marL="0" indent="1371531">
              <a:lnSpc>
                <a:spcPct val="100000"/>
              </a:lnSpc>
              <a:spcBef>
                <a:spcPts val="0"/>
              </a:spcBef>
              <a:buSzTx/>
              <a:buFontTx/>
              <a:buNone/>
              <a:defRPr sz="1200">
                <a:latin typeface="Arial"/>
                <a:ea typeface="Arial"/>
                <a:cs typeface="Arial"/>
                <a:sym typeface="Arial"/>
              </a:defRPr>
            </a:lvl5pPr>
          </a:lstStyle>
          <a:p>
            <a:r>
              <a:t>Lorem ipsum dolor sit amet, consectetuer adipiscing elit, sed diam nonummy nibh euismod tincidunt ut laoreet dolore magna aliquam erat volutpat. Ut wisi enim ad minim veniam, quis nostrud exerci tation ullamcorLorem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 Ut wisi enim ad minim veniam, quis nostrud exerci tation .</a:t>
            </a:r>
          </a:p>
          <a:p>
            <a:pPr lvl="1"/>
            <a:endParaRPr/>
          </a:p>
          <a:p>
            <a:pPr lvl="2"/>
            <a:endParaRPr/>
          </a:p>
          <a:p>
            <a:pPr lvl="3"/>
            <a:endParaRPr/>
          </a:p>
          <a:p>
            <a:pPr lvl="4"/>
            <a:endParaRPr/>
          </a:p>
        </p:txBody>
      </p:sp>
      <p:pic>
        <p:nvPicPr>
          <p:cNvPr id="139" name="Immagine 3" descr="Immagine 3"/>
          <p:cNvPicPr>
            <a:picLocks noChangeAspect="1"/>
          </p:cNvPicPr>
          <p:nvPr/>
        </p:nvPicPr>
        <p:blipFill>
          <a:blip r:embed="rId2"/>
          <a:stretch>
            <a:fillRect/>
          </a:stretch>
        </p:blipFill>
        <p:spPr>
          <a:xfrm>
            <a:off x="251352" y="276225"/>
            <a:ext cx="962527" cy="642938"/>
          </a:xfrm>
          <a:prstGeom prst="rect">
            <a:avLst/>
          </a:prstGeom>
          <a:ln w="12700">
            <a:miter lim="400000"/>
          </a:ln>
        </p:spPr>
      </p:pic>
      <p:sp>
        <p:nvSpPr>
          <p:cNvPr id="140" name="Connettore 1 7"/>
          <p:cNvSpPr/>
          <p:nvPr/>
        </p:nvSpPr>
        <p:spPr>
          <a:xfrm>
            <a:off x="-40605" y="4473081"/>
            <a:ext cx="9229380" cy="0"/>
          </a:xfrm>
          <a:prstGeom prst="line">
            <a:avLst/>
          </a:prstGeom>
          <a:ln w="25400">
            <a:solidFill>
              <a:srgbClr val="009AA6"/>
            </a:solidFill>
            <a:miter/>
          </a:ln>
        </p:spPr>
        <p:txBody>
          <a:bodyPr lIns="17145" rIns="17145"/>
          <a:lstStyle/>
          <a:p>
            <a:endParaRPr sz="525"/>
          </a:p>
        </p:txBody>
      </p:sp>
      <p:pic>
        <p:nvPicPr>
          <p:cNvPr id="141" name="Immagine 13" descr="Immagine 13"/>
          <p:cNvPicPr>
            <a:picLocks noChangeAspect="1"/>
          </p:cNvPicPr>
          <p:nvPr/>
        </p:nvPicPr>
        <p:blipFill>
          <a:blip r:embed="rId3"/>
          <a:stretch>
            <a:fillRect/>
          </a:stretch>
        </p:blipFill>
        <p:spPr>
          <a:xfrm>
            <a:off x="7393095" y="4690158"/>
            <a:ext cx="1504317" cy="177118"/>
          </a:xfrm>
          <a:prstGeom prst="rect">
            <a:avLst/>
          </a:prstGeom>
          <a:ln w="12700">
            <a:miter lim="400000"/>
          </a:ln>
        </p:spPr>
      </p:pic>
      <p:sp>
        <p:nvSpPr>
          <p:cNvPr id="142"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2519971525"/>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elenco puntato tit 1 riga">
    <p:spTree>
      <p:nvGrpSpPr>
        <p:cNvPr id="1" name=""/>
        <p:cNvGrpSpPr/>
        <p:nvPr/>
      </p:nvGrpSpPr>
      <p:grpSpPr>
        <a:xfrm>
          <a:off x="0" y="0"/>
          <a:ext cx="0" cy="0"/>
          <a:chOff x="0" y="0"/>
          <a:chExt cx="0" cy="0"/>
        </a:xfrm>
      </p:grpSpPr>
      <p:sp>
        <p:nvSpPr>
          <p:cNvPr id="149" name="TITOLO CAPITOLO SU UNA RIGA"/>
          <p:cNvSpPr txBox="1">
            <a:spLocks noGrp="1"/>
          </p:cNvSpPr>
          <p:nvPr>
            <p:ph type="title" hasCustomPrompt="1"/>
          </p:nvPr>
        </p:nvSpPr>
        <p:spPr>
          <a:xfrm>
            <a:off x="228856" y="1223324"/>
            <a:ext cx="4345229" cy="223988"/>
          </a:xfrm>
          <a:prstGeom prst="rect">
            <a:avLst/>
          </a:prstGeom>
        </p:spPr>
        <p:txBody>
          <a:bodyPr anchor="t">
            <a:normAutofit/>
          </a:bodyPr>
          <a:lstStyle>
            <a:lvl1pPr>
              <a:defRPr sz="1500">
                <a:solidFill>
                  <a:srgbClr val="009AA6"/>
                </a:solidFill>
                <a:latin typeface="ARIAL-MDM"/>
                <a:ea typeface="ARIAL-MDM"/>
                <a:cs typeface="ARIAL-MDM"/>
                <a:sym typeface="ARIAL-MDM"/>
              </a:defRPr>
            </a:lvl1pPr>
          </a:lstStyle>
          <a:p>
            <a:r>
              <a:t>TITOLO CAPITOLO SU UNA RIGA</a:t>
            </a:r>
          </a:p>
        </p:txBody>
      </p:sp>
      <p:sp>
        <p:nvSpPr>
          <p:cNvPr id="150" name="Body Level One…"/>
          <p:cNvSpPr txBox="1">
            <a:spLocks noGrp="1"/>
          </p:cNvSpPr>
          <p:nvPr>
            <p:ph type="body" sz="quarter" idx="1" hasCustomPrompt="1"/>
          </p:nvPr>
        </p:nvSpPr>
        <p:spPr>
          <a:xfrm>
            <a:off x="228856" y="1556750"/>
            <a:ext cx="4345229" cy="794562"/>
          </a:xfrm>
          <a:prstGeom prst="rect">
            <a:avLst/>
          </a:prstGeom>
        </p:spPr>
        <p:txBody>
          <a:bodyPr>
            <a:normAutofit/>
          </a:bodyPr>
          <a:lstStyle>
            <a:lvl1pPr marL="171450" indent="-171450">
              <a:lnSpc>
                <a:spcPts val="1500"/>
              </a:lnSpc>
              <a:spcBef>
                <a:spcPts val="0"/>
              </a:spcBef>
              <a:buSzPct val="80000"/>
              <a:buFontTx/>
              <a:buBlip>
                <a:blip r:embed="rId2"/>
              </a:buBlip>
              <a:defRPr sz="1200">
                <a:latin typeface="Arial"/>
                <a:ea typeface="Arial"/>
                <a:cs typeface="Arial"/>
                <a:sym typeface="Arial"/>
              </a:defRPr>
            </a:lvl1pPr>
            <a:lvl2pPr marL="0" indent="342882">
              <a:lnSpc>
                <a:spcPts val="1500"/>
              </a:lnSpc>
              <a:spcBef>
                <a:spcPts val="0"/>
              </a:spcBef>
              <a:buSzTx/>
              <a:buFontTx/>
              <a:buNone/>
              <a:defRPr sz="1200">
                <a:latin typeface="Arial"/>
                <a:ea typeface="Arial"/>
                <a:cs typeface="Arial"/>
                <a:sym typeface="Arial"/>
              </a:defRPr>
            </a:lvl2pPr>
            <a:lvl3pPr marL="0" indent="685766">
              <a:lnSpc>
                <a:spcPts val="1500"/>
              </a:lnSpc>
              <a:spcBef>
                <a:spcPts val="0"/>
              </a:spcBef>
              <a:buSzTx/>
              <a:buFontTx/>
              <a:buNone/>
              <a:defRPr sz="1200">
                <a:latin typeface="Arial"/>
                <a:ea typeface="Arial"/>
                <a:cs typeface="Arial"/>
                <a:sym typeface="Arial"/>
              </a:defRPr>
            </a:lvl3pPr>
            <a:lvl4pPr marL="0" indent="1028648">
              <a:lnSpc>
                <a:spcPts val="1500"/>
              </a:lnSpc>
              <a:spcBef>
                <a:spcPts val="0"/>
              </a:spcBef>
              <a:buSzTx/>
              <a:buFontTx/>
              <a:buNone/>
              <a:defRPr sz="1200">
                <a:latin typeface="Arial"/>
                <a:ea typeface="Arial"/>
                <a:cs typeface="Arial"/>
                <a:sym typeface="Arial"/>
              </a:defRPr>
            </a:lvl4pPr>
            <a:lvl5pPr marL="0" indent="1371531">
              <a:lnSpc>
                <a:spcPts val="1500"/>
              </a:lnSpc>
              <a:spcBef>
                <a:spcPts val="0"/>
              </a:spcBef>
              <a:buSzTx/>
              <a:buFontTx/>
              <a:buNone/>
              <a:defRPr sz="1200">
                <a:latin typeface="Arial"/>
                <a:ea typeface="Arial"/>
                <a:cs typeface="Arial"/>
                <a:sym typeface="Arial"/>
              </a:defRPr>
            </a:lvl5pPr>
          </a:lstStyle>
          <a:p>
            <a:r>
              <a:t>PUNTO 1 DELLA LISTA</a:t>
            </a:r>
          </a:p>
          <a:p>
            <a:pPr lvl="1"/>
            <a:endParaRPr/>
          </a:p>
          <a:p>
            <a:pPr lvl="2"/>
            <a:endParaRPr/>
          </a:p>
          <a:p>
            <a:pPr lvl="3"/>
            <a:endParaRPr/>
          </a:p>
          <a:p>
            <a:pPr lvl="4"/>
            <a:endParaRPr/>
          </a:p>
        </p:txBody>
      </p:sp>
      <p:pic>
        <p:nvPicPr>
          <p:cNvPr id="151" name="Immagine 3" descr="Immagine 3"/>
          <p:cNvPicPr>
            <a:picLocks noChangeAspect="1"/>
          </p:cNvPicPr>
          <p:nvPr/>
        </p:nvPicPr>
        <p:blipFill>
          <a:blip r:embed="rId3"/>
          <a:stretch>
            <a:fillRect/>
          </a:stretch>
        </p:blipFill>
        <p:spPr>
          <a:xfrm>
            <a:off x="251352" y="276225"/>
            <a:ext cx="962527" cy="642938"/>
          </a:xfrm>
          <a:prstGeom prst="rect">
            <a:avLst/>
          </a:prstGeom>
          <a:ln w="12700">
            <a:miter lim="400000"/>
          </a:ln>
        </p:spPr>
      </p:pic>
      <p:sp>
        <p:nvSpPr>
          <p:cNvPr id="152" name="Connettore 1 7"/>
          <p:cNvSpPr/>
          <p:nvPr/>
        </p:nvSpPr>
        <p:spPr>
          <a:xfrm>
            <a:off x="-40605" y="4473081"/>
            <a:ext cx="9229380" cy="0"/>
          </a:xfrm>
          <a:prstGeom prst="line">
            <a:avLst/>
          </a:prstGeom>
          <a:ln w="25400">
            <a:solidFill>
              <a:srgbClr val="009AA6"/>
            </a:solidFill>
            <a:miter/>
          </a:ln>
        </p:spPr>
        <p:txBody>
          <a:bodyPr lIns="17145" rIns="17145"/>
          <a:lstStyle/>
          <a:p>
            <a:endParaRPr sz="525"/>
          </a:p>
        </p:txBody>
      </p:sp>
      <p:pic>
        <p:nvPicPr>
          <p:cNvPr id="153" name="Immagine 13" descr="Immagine 13"/>
          <p:cNvPicPr>
            <a:picLocks noChangeAspect="1"/>
          </p:cNvPicPr>
          <p:nvPr/>
        </p:nvPicPr>
        <p:blipFill>
          <a:blip r:embed="rId4"/>
          <a:stretch>
            <a:fillRect/>
          </a:stretch>
        </p:blipFill>
        <p:spPr>
          <a:xfrm>
            <a:off x="7393095" y="4690158"/>
            <a:ext cx="1504317" cy="177118"/>
          </a:xfrm>
          <a:prstGeom prst="rect">
            <a:avLst/>
          </a:prstGeom>
          <a:ln w="12700">
            <a:miter lim="400000"/>
          </a:ln>
        </p:spPr>
      </p:pic>
      <p:sp>
        <p:nvSpPr>
          <p:cNvPr id="154" name="Segnaposto testo 4"/>
          <p:cNvSpPr>
            <a:spLocks noGrp="1"/>
          </p:cNvSpPr>
          <p:nvPr>
            <p:ph type="body" sz="quarter" idx="21" hasCustomPrompt="1"/>
          </p:nvPr>
        </p:nvSpPr>
        <p:spPr>
          <a:xfrm>
            <a:off x="228719" y="2444351"/>
            <a:ext cx="4345366" cy="1747839"/>
          </a:xfrm>
          <a:prstGeom prst="rect">
            <a:avLst/>
          </a:prstGeom>
        </p:spPr>
        <p:txBody>
          <a:bodyPr>
            <a:normAutofit/>
          </a:bodyPr>
          <a:lstStyle>
            <a:lvl1pPr marL="0" indent="0" defTabSz="651477">
              <a:spcBef>
                <a:spcPts val="713"/>
              </a:spcBef>
              <a:buSzTx/>
              <a:buFontTx/>
              <a:buNone/>
              <a:defRPr sz="1140">
                <a:latin typeface="Arial"/>
                <a:ea typeface="Arial"/>
                <a:cs typeface="Arial"/>
                <a:sym typeface="Arial"/>
              </a:defRPr>
            </a:lvl1pPr>
          </a:lstStyle>
          <a:p>
            <a:r>
              <a:t>Lorem ipsum dolor sit amet, consectetuer adipiscing elit, sed diam nonummy nibh euismod tincidunt ut laoreet dolore magna aliquam erat volutpat. 
Ut wisi enim ad minim veniam, quis nostrud exerci tation ullamcorLorem ipsum dolor sit amet, consectetuer adipiscing elit, sed diam nonummy nibh euismod tincidunt ut laoreet dolore magna aliquam erat volutpat. 
Ut wisi enim ad minim veniam, quis nostrud exerci tation ullamcorper suscipit lobortis nisl ut aliquip ex sed diam nonummy nibh euismod .</a:t>
            </a:r>
          </a:p>
        </p:txBody>
      </p:sp>
      <p:sp>
        <p:nvSpPr>
          <p:cNvPr id="155"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723629355"/>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elenco puntato tit 2 righe">
    <p:spTree>
      <p:nvGrpSpPr>
        <p:cNvPr id="1" name=""/>
        <p:cNvGrpSpPr/>
        <p:nvPr/>
      </p:nvGrpSpPr>
      <p:grpSpPr>
        <a:xfrm>
          <a:off x="0" y="0"/>
          <a:ext cx="0" cy="0"/>
          <a:chOff x="0" y="0"/>
          <a:chExt cx="0" cy="0"/>
        </a:xfrm>
      </p:grpSpPr>
      <p:sp>
        <p:nvSpPr>
          <p:cNvPr id="162" name="TITOLO CAPITOLOSU DUE RIGHE"/>
          <p:cNvSpPr txBox="1">
            <a:spLocks noGrp="1"/>
          </p:cNvSpPr>
          <p:nvPr>
            <p:ph type="title" hasCustomPrompt="1"/>
          </p:nvPr>
        </p:nvSpPr>
        <p:spPr>
          <a:xfrm>
            <a:off x="228856" y="1223324"/>
            <a:ext cx="4345229" cy="390358"/>
          </a:xfrm>
          <a:prstGeom prst="rect">
            <a:avLst/>
          </a:prstGeom>
        </p:spPr>
        <p:txBody>
          <a:bodyPr anchor="t">
            <a:normAutofit/>
          </a:bodyPr>
          <a:lstStyle>
            <a:lvl1pPr>
              <a:defRPr sz="1500">
                <a:solidFill>
                  <a:srgbClr val="009AA6"/>
                </a:solidFill>
                <a:latin typeface="ARIAL-MDM"/>
                <a:ea typeface="ARIAL-MDM"/>
                <a:cs typeface="ARIAL-MDM"/>
                <a:sym typeface="ARIAL-MDM"/>
              </a:defRPr>
            </a:lvl1pPr>
          </a:lstStyle>
          <a:p>
            <a:r>
              <a:t>TITOLO CAPITOLOSU DUE RIGHE</a:t>
            </a:r>
          </a:p>
        </p:txBody>
      </p:sp>
      <p:sp>
        <p:nvSpPr>
          <p:cNvPr id="163" name="Body Level One…"/>
          <p:cNvSpPr txBox="1">
            <a:spLocks noGrp="1"/>
          </p:cNvSpPr>
          <p:nvPr>
            <p:ph type="body" sz="quarter" idx="1" hasCustomPrompt="1"/>
          </p:nvPr>
        </p:nvSpPr>
        <p:spPr>
          <a:xfrm>
            <a:off x="228856" y="1728201"/>
            <a:ext cx="4345229" cy="794562"/>
          </a:xfrm>
          <a:prstGeom prst="rect">
            <a:avLst/>
          </a:prstGeom>
        </p:spPr>
        <p:txBody>
          <a:bodyPr>
            <a:normAutofit/>
          </a:bodyPr>
          <a:lstStyle>
            <a:lvl1pPr marL="171450" indent="-171450">
              <a:lnSpc>
                <a:spcPts val="1500"/>
              </a:lnSpc>
              <a:spcBef>
                <a:spcPts val="0"/>
              </a:spcBef>
              <a:buSzPct val="80000"/>
              <a:buFontTx/>
              <a:buBlip>
                <a:blip r:embed="rId2"/>
              </a:buBlip>
              <a:defRPr sz="1200">
                <a:latin typeface="Arial"/>
                <a:ea typeface="Arial"/>
                <a:cs typeface="Arial"/>
                <a:sym typeface="Arial"/>
              </a:defRPr>
            </a:lvl1pPr>
            <a:lvl2pPr marL="0" indent="342882">
              <a:lnSpc>
                <a:spcPts val="1500"/>
              </a:lnSpc>
              <a:spcBef>
                <a:spcPts val="0"/>
              </a:spcBef>
              <a:buSzTx/>
              <a:buFontTx/>
              <a:buNone/>
              <a:defRPr sz="1200">
                <a:latin typeface="Arial"/>
                <a:ea typeface="Arial"/>
                <a:cs typeface="Arial"/>
                <a:sym typeface="Arial"/>
              </a:defRPr>
            </a:lvl2pPr>
            <a:lvl3pPr marL="0" indent="685766">
              <a:lnSpc>
                <a:spcPts val="1500"/>
              </a:lnSpc>
              <a:spcBef>
                <a:spcPts val="0"/>
              </a:spcBef>
              <a:buSzTx/>
              <a:buFontTx/>
              <a:buNone/>
              <a:defRPr sz="1200">
                <a:latin typeface="Arial"/>
                <a:ea typeface="Arial"/>
                <a:cs typeface="Arial"/>
                <a:sym typeface="Arial"/>
              </a:defRPr>
            </a:lvl3pPr>
            <a:lvl4pPr marL="0" indent="1028648">
              <a:lnSpc>
                <a:spcPts val="1500"/>
              </a:lnSpc>
              <a:spcBef>
                <a:spcPts val="0"/>
              </a:spcBef>
              <a:buSzTx/>
              <a:buFontTx/>
              <a:buNone/>
              <a:defRPr sz="1200">
                <a:latin typeface="Arial"/>
                <a:ea typeface="Arial"/>
                <a:cs typeface="Arial"/>
                <a:sym typeface="Arial"/>
              </a:defRPr>
            </a:lvl4pPr>
            <a:lvl5pPr marL="0" indent="1371531">
              <a:lnSpc>
                <a:spcPts val="1500"/>
              </a:lnSpc>
              <a:spcBef>
                <a:spcPts val="0"/>
              </a:spcBef>
              <a:buSzTx/>
              <a:buFontTx/>
              <a:buNone/>
              <a:defRPr sz="1200">
                <a:latin typeface="Arial"/>
                <a:ea typeface="Arial"/>
                <a:cs typeface="Arial"/>
                <a:sym typeface="Arial"/>
              </a:defRPr>
            </a:lvl5pPr>
          </a:lstStyle>
          <a:p>
            <a:r>
              <a:t>PUNTO 1 DELLA LISTA</a:t>
            </a:r>
          </a:p>
          <a:p>
            <a:pPr lvl="1"/>
            <a:endParaRPr/>
          </a:p>
          <a:p>
            <a:pPr lvl="2"/>
            <a:endParaRPr/>
          </a:p>
          <a:p>
            <a:pPr lvl="3"/>
            <a:endParaRPr/>
          </a:p>
          <a:p>
            <a:pPr lvl="4"/>
            <a:endParaRPr/>
          </a:p>
        </p:txBody>
      </p:sp>
      <p:pic>
        <p:nvPicPr>
          <p:cNvPr id="164" name="Immagine 3" descr="Immagine 3"/>
          <p:cNvPicPr>
            <a:picLocks noChangeAspect="1"/>
          </p:cNvPicPr>
          <p:nvPr/>
        </p:nvPicPr>
        <p:blipFill>
          <a:blip r:embed="rId3"/>
          <a:stretch>
            <a:fillRect/>
          </a:stretch>
        </p:blipFill>
        <p:spPr>
          <a:xfrm>
            <a:off x="251352" y="276225"/>
            <a:ext cx="962527" cy="642938"/>
          </a:xfrm>
          <a:prstGeom prst="rect">
            <a:avLst/>
          </a:prstGeom>
          <a:ln w="12700">
            <a:miter lim="400000"/>
          </a:ln>
        </p:spPr>
      </p:pic>
      <p:sp>
        <p:nvSpPr>
          <p:cNvPr id="165" name="Connettore 1 7"/>
          <p:cNvSpPr/>
          <p:nvPr/>
        </p:nvSpPr>
        <p:spPr>
          <a:xfrm>
            <a:off x="-40605" y="4473081"/>
            <a:ext cx="9229380" cy="0"/>
          </a:xfrm>
          <a:prstGeom prst="line">
            <a:avLst/>
          </a:prstGeom>
          <a:ln w="25400">
            <a:solidFill>
              <a:srgbClr val="009AA6"/>
            </a:solidFill>
            <a:miter/>
          </a:ln>
        </p:spPr>
        <p:txBody>
          <a:bodyPr lIns="17145" rIns="17145"/>
          <a:lstStyle/>
          <a:p>
            <a:endParaRPr sz="525"/>
          </a:p>
        </p:txBody>
      </p:sp>
      <p:pic>
        <p:nvPicPr>
          <p:cNvPr id="166" name="Immagine 13" descr="Immagine 13"/>
          <p:cNvPicPr>
            <a:picLocks noChangeAspect="1"/>
          </p:cNvPicPr>
          <p:nvPr/>
        </p:nvPicPr>
        <p:blipFill>
          <a:blip r:embed="rId4"/>
          <a:stretch>
            <a:fillRect/>
          </a:stretch>
        </p:blipFill>
        <p:spPr>
          <a:xfrm>
            <a:off x="7393095" y="4690158"/>
            <a:ext cx="1504317" cy="177118"/>
          </a:xfrm>
          <a:prstGeom prst="rect">
            <a:avLst/>
          </a:prstGeom>
          <a:ln w="12700">
            <a:miter lim="400000"/>
          </a:ln>
        </p:spPr>
      </p:pic>
      <p:sp>
        <p:nvSpPr>
          <p:cNvPr id="167" name="Segnaposto testo 4"/>
          <p:cNvSpPr>
            <a:spLocks noGrp="1"/>
          </p:cNvSpPr>
          <p:nvPr>
            <p:ph type="body" sz="quarter" idx="21" hasCustomPrompt="1"/>
          </p:nvPr>
        </p:nvSpPr>
        <p:spPr>
          <a:xfrm>
            <a:off x="228719" y="2615803"/>
            <a:ext cx="4345366" cy="1576388"/>
          </a:xfrm>
          <a:prstGeom prst="rect">
            <a:avLst/>
          </a:prstGeom>
        </p:spPr>
        <p:txBody>
          <a:bodyPr>
            <a:normAutofit/>
          </a:bodyPr>
          <a:lstStyle>
            <a:lvl1pPr marL="0" indent="0">
              <a:buSzTx/>
              <a:buFontTx/>
              <a:buNone/>
              <a:defRPr sz="1200">
                <a:latin typeface="Arial"/>
                <a:ea typeface="Arial"/>
                <a:cs typeface="Arial"/>
                <a:sym typeface="Arial"/>
              </a:defRPr>
            </a:lvl1pPr>
          </a:lstStyle>
          <a:p>
            <a:r>
              <a:t>Lorem ipsum dolor sit amet, consectetuer adipiscing elit, sed diam nonummy nibh euismod tincidunt ut laoreet dolore magna aliquam erat volutpat. 
Ut wisi enim ad minim veniam, quis nostrud exerci tation ullamcorLorem ipsum dolor sit amet, consectetuer adipiscing elit, sed diam nonummy nibh euismod tincidunt ut laoreet dolore magna aliquam erat volutpat. Ut wisi enim ad minim veniam, quis nostrud exerci tation ullamcorper suscipit lobortis nisl ut aliquip ex.</a:t>
            </a:r>
          </a:p>
        </p:txBody>
      </p:sp>
      <p:sp>
        <p:nvSpPr>
          <p:cNvPr id="168"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73175801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immagine con sopra citazione">
    <p:spTree>
      <p:nvGrpSpPr>
        <p:cNvPr id="1" name=""/>
        <p:cNvGrpSpPr/>
        <p:nvPr/>
      </p:nvGrpSpPr>
      <p:grpSpPr>
        <a:xfrm>
          <a:off x="0" y="0"/>
          <a:ext cx="0" cy="0"/>
          <a:chOff x="0" y="0"/>
          <a:chExt cx="0" cy="0"/>
        </a:xfrm>
      </p:grpSpPr>
      <p:sp>
        <p:nvSpPr>
          <p:cNvPr id="175" name="Body Level One…"/>
          <p:cNvSpPr txBox="1">
            <a:spLocks noGrp="1"/>
          </p:cNvSpPr>
          <p:nvPr>
            <p:ph type="body" idx="1" hasCustomPrompt="1"/>
          </p:nvPr>
        </p:nvSpPr>
        <p:spPr>
          <a:xfrm>
            <a:off x="0" y="-5622"/>
            <a:ext cx="9148170" cy="4473179"/>
          </a:xfrm>
          <a:prstGeom prst="rect">
            <a:avLst/>
          </a:prstGeom>
        </p:spPr>
        <p:txBody>
          <a:bodyPr anchor="ctr">
            <a:normAutofit/>
          </a:bodyPr>
          <a:lstStyle>
            <a:lvl1pPr marL="0" indent="0" algn="ctr">
              <a:buSzTx/>
              <a:buFontTx/>
              <a:buNone/>
              <a:defRPr>
                <a:latin typeface="Arial"/>
                <a:ea typeface="Arial"/>
                <a:cs typeface="Arial"/>
                <a:sym typeface="Arial"/>
              </a:defRPr>
            </a:lvl1pPr>
            <a:lvl2pPr algn="ctr">
              <a:buFontTx/>
              <a:defRPr>
                <a:latin typeface="Arial"/>
                <a:ea typeface="Arial"/>
                <a:cs typeface="Arial"/>
                <a:sym typeface="Arial"/>
              </a:defRPr>
            </a:lvl2pPr>
            <a:lvl3pPr algn="ctr">
              <a:buFontTx/>
              <a:defRPr>
                <a:latin typeface="Arial"/>
                <a:ea typeface="Arial"/>
                <a:cs typeface="Arial"/>
                <a:sym typeface="Arial"/>
              </a:defRPr>
            </a:lvl3pPr>
            <a:lvl4pPr algn="ctr">
              <a:buFontTx/>
              <a:defRPr>
                <a:latin typeface="Arial"/>
                <a:ea typeface="Arial"/>
                <a:cs typeface="Arial"/>
                <a:sym typeface="Arial"/>
              </a:defRPr>
            </a:lvl4pPr>
            <a:lvl5pPr algn="ctr">
              <a:buFontTx/>
              <a:defRPr>
                <a:latin typeface="Arial"/>
                <a:ea typeface="Arial"/>
                <a:cs typeface="Arial"/>
                <a:sym typeface="Arial"/>
              </a:defRPr>
            </a:lvl5pPr>
          </a:lstStyle>
          <a:p>
            <a:r>
              <a:t>IMMAGINE</a:t>
            </a:r>
          </a:p>
          <a:p>
            <a:pPr lvl="1"/>
            <a:endParaRPr/>
          </a:p>
          <a:p>
            <a:pPr lvl="2"/>
            <a:endParaRPr/>
          </a:p>
          <a:p>
            <a:pPr lvl="3"/>
            <a:endParaRPr/>
          </a:p>
          <a:p>
            <a:pPr lvl="4"/>
            <a:endParaRPr/>
          </a:p>
        </p:txBody>
      </p:sp>
      <p:sp>
        <p:nvSpPr>
          <p:cNvPr id="176" name="“EVENTUALE CITAZIONE O FRASE IMPORTANTE DA DOVER EVIDENZIARE”"/>
          <p:cNvSpPr txBox="1">
            <a:spLocks noGrp="1"/>
          </p:cNvSpPr>
          <p:nvPr>
            <p:ph type="title" hasCustomPrompt="1"/>
          </p:nvPr>
        </p:nvSpPr>
        <p:spPr>
          <a:xfrm>
            <a:off x="250757" y="1765576"/>
            <a:ext cx="4934080" cy="1612348"/>
          </a:xfrm>
          <a:prstGeom prst="rect">
            <a:avLst/>
          </a:prstGeom>
        </p:spPr>
        <p:txBody>
          <a:bodyPr anchor="t">
            <a:normAutofit/>
          </a:bodyPr>
          <a:lstStyle>
            <a:lvl1pPr>
              <a:defRPr sz="2625">
                <a:solidFill>
                  <a:srgbClr val="FFFFFF"/>
                </a:solidFill>
                <a:latin typeface="Arial Black"/>
                <a:ea typeface="Arial Black"/>
                <a:cs typeface="Arial Black"/>
                <a:sym typeface="Arial Black"/>
              </a:defRPr>
            </a:lvl1pPr>
          </a:lstStyle>
          <a:p>
            <a:r>
              <a:t>“EVENTUALE CITAZIONE O FRASE IMPORTANTE DA DOVER EVIDENZIARE”</a:t>
            </a:r>
          </a:p>
        </p:txBody>
      </p:sp>
      <p:pic>
        <p:nvPicPr>
          <p:cNvPr id="177" name="Immagine 9" descr="Immagine 9"/>
          <p:cNvPicPr>
            <a:picLocks noChangeAspect="1"/>
          </p:cNvPicPr>
          <p:nvPr/>
        </p:nvPicPr>
        <p:blipFill>
          <a:blip r:embed="rId2"/>
          <a:stretch>
            <a:fillRect/>
          </a:stretch>
        </p:blipFill>
        <p:spPr>
          <a:xfrm>
            <a:off x="7393095" y="4690158"/>
            <a:ext cx="1504317" cy="177118"/>
          </a:xfrm>
          <a:prstGeom prst="rect">
            <a:avLst/>
          </a:prstGeom>
          <a:ln w="12700">
            <a:miter lim="400000"/>
          </a:ln>
        </p:spPr>
      </p:pic>
      <p:sp>
        <p:nvSpPr>
          <p:cNvPr id="178" name="Connettore 1 7"/>
          <p:cNvSpPr/>
          <p:nvPr/>
        </p:nvSpPr>
        <p:spPr>
          <a:xfrm>
            <a:off x="-40605" y="4473081"/>
            <a:ext cx="9229380" cy="0"/>
          </a:xfrm>
          <a:prstGeom prst="line">
            <a:avLst/>
          </a:prstGeom>
          <a:ln w="25400">
            <a:solidFill>
              <a:srgbClr val="009AA6"/>
            </a:solidFill>
            <a:miter/>
          </a:ln>
        </p:spPr>
        <p:txBody>
          <a:bodyPr lIns="17145" rIns="17145"/>
          <a:lstStyle/>
          <a:p>
            <a:endParaRPr sz="525"/>
          </a:p>
        </p:txBody>
      </p:sp>
      <p:sp>
        <p:nvSpPr>
          <p:cNvPr id="179"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15937782"/>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Vuota">
    <p:spTree>
      <p:nvGrpSpPr>
        <p:cNvPr id="1" name=""/>
        <p:cNvGrpSpPr/>
        <p:nvPr/>
      </p:nvGrpSpPr>
      <p:grpSpPr>
        <a:xfrm>
          <a:off x="0" y="0"/>
          <a:ext cx="0" cy="0"/>
          <a:chOff x="0" y="0"/>
          <a:chExt cx="0" cy="0"/>
        </a:xfrm>
      </p:grpSpPr>
      <p:sp>
        <p:nvSpPr>
          <p:cNvPr id="186"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822257238"/>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Vuota" type="blank">
  <p:cSld name="Vuota">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‹N›</a:t>
            </a:fld>
            <a:endParaRPr lang="en-US"/>
          </a:p>
        </p:txBody>
      </p:sp>
    </p:spTree>
    <p:extLst>
      <p:ext uri="{BB962C8B-B14F-4D97-AF65-F5344CB8AC3E}">
        <p14:creationId xmlns:p14="http://schemas.microsoft.com/office/powerpoint/2010/main" val="37213778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fronto" type="twoTxTwoObj">
  <p:cSld name="Confronto">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228600" y="767556"/>
            <a:ext cx="2020094" cy="319881"/>
          </a:xfrm>
          <a:prstGeom prst="rect">
            <a:avLst/>
          </a:prstGeom>
          <a:noFill/>
          <a:ln>
            <a:noFill/>
          </a:ln>
        </p:spPr>
        <p:txBody>
          <a:bodyPr spcFirstLastPara="1" wrap="square" lIns="91425" tIns="45700" rIns="91425" bIns="45700" anchor="b" anchorCtr="0">
            <a:normAutofit/>
          </a:bodyPr>
          <a:lstStyle>
            <a:lvl1pPr marL="228600" lvl="0" indent="-114300" algn="l">
              <a:spcBef>
                <a:spcPts val="240"/>
              </a:spcBef>
              <a:spcAft>
                <a:spcPts val="0"/>
              </a:spcAft>
              <a:buClr>
                <a:schemeClr val="dk1"/>
              </a:buClr>
              <a:buSzPts val="2400"/>
              <a:buNone/>
              <a:defRPr sz="1200" b="1"/>
            </a:lvl1pPr>
            <a:lvl2pPr marL="457200" lvl="1" indent="-114300" algn="l">
              <a:spcBef>
                <a:spcPts val="200"/>
              </a:spcBef>
              <a:spcAft>
                <a:spcPts val="0"/>
              </a:spcAft>
              <a:buClr>
                <a:schemeClr val="dk1"/>
              </a:buClr>
              <a:buSzPts val="2000"/>
              <a:buNone/>
              <a:defRPr sz="1000" b="1"/>
            </a:lvl2pPr>
            <a:lvl3pPr marL="685800" lvl="2" indent="-114300" algn="l">
              <a:spcBef>
                <a:spcPts val="180"/>
              </a:spcBef>
              <a:spcAft>
                <a:spcPts val="0"/>
              </a:spcAft>
              <a:buClr>
                <a:schemeClr val="dk1"/>
              </a:buClr>
              <a:buSzPts val="1800"/>
              <a:buNone/>
              <a:defRPr sz="900" b="1"/>
            </a:lvl3pPr>
            <a:lvl4pPr marL="914400" lvl="3" indent="-114300" algn="l">
              <a:spcBef>
                <a:spcPts val="160"/>
              </a:spcBef>
              <a:spcAft>
                <a:spcPts val="0"/>
              </a:spcAft>
              <a:buClr>
                <a:schemeClr val="dk1"/>
              </a:buClr>
              <a:buSzPts val="1600"/>
              <a:buNone/>
              <a:defRPr sz="800" b="1"/>
            </a:lvl4pPr>
            <a:lvl5pPr marL="1143000" lvl="4" indent="-114300" algn="l">
              <a:spcBef>
                <a:spcPts val="160"/>
              </a:spcBef>
              <a:spcAft>
                <a:spcPts val="0"/>
              </a:spcAft>
              <a:buClr>
                <a:schemeClr val="dk1"/>
              </a:buClr>
              <a:buSzPts val="1600"/>
              <a:buNone/>
              <a:defRPr sz="800" b="1"/>
            </a:lvl5pPr>
            <a:lvl6pPr marL="1371600" lvl="5" indent="-114300" algn="l">
              <a:spcBef>
                <a:spcPts val="160"/>
              </a:spcBef>
              <a:spcAft>
                <a:spcPts val="0"/>
              </a:spcAft>
              <a:buClr>
                <a:schemeClr val="dk1"/>
              </a:buClr>
              <a:buSzPts val="1600"/>
              <a:buNone/>
              <a:defRPr sz="800" b="1"/>
            </a:lvl6pPr>
            <a:lvl7pPr marL="1600200" lvl="6" indent="-114300" algn="l">
              <a:spcBef>
                <a:spcPts val="160"/>
              </a:spcBef>
              <a:spcAft>
                <a:spcPts val="0"/>
              </a:spcAft>
              <a:buClr>
                <a:schemeClr val="dk1"/>
              </a:buClr>
              <a:buSzPts val="1600"/>
              <a:buNone/>
              <a:defRPr sz="800" b="1"/>
            </a:lvl7pPr>
            <a:lvl8pPr marL="1828800" lvl="7" indent="-114300" algn="l">
              <a:spcBef>
                <a:spcPts val="160"/>
              </a:spcBef>
              <a:spcAft>
                <a:spcPts val="0"/>
              </a:spcAft>
              <a:buClr>
                <a:schemeClr val="dk1"/>
              </a:buClr>
              <a:buSzPts val="1600"/>
              <a:buNone/>
              <a:defRPr sz="800" b="1"/>
            </a:lvl8pPr>
            <a:lvl9pPr marL="2057400" lvl="8" indent="-114300" algn="l">
              <a:spcBef>
                <a:spcPts val="160"/>
              </a:spcBef>
              <a:spcAft>
                <a:spcPts val="0"/>
              </a:spcAft>
              <a:buClr>
                <a:schemeClr val="dk1"/>
              </a:buClr>
              <a:buSzPts val="1600"/>
              <a:buNone/>
              <a:defRPr sz="800" b="1"/>
            </a:lvl9pPr>
          </a:lstStyle>
          <a:p>
            <a:endParaRPr/>
          </a:p>
        </p:txBody>
      </p:sp>
      <p:sp>
        <p:nvSpPr>
          <p:cNvPr id="43" name="Google Shape;43;p7"/>
          <p:cNvSpPr txBox="1">
            <a:spLocks noGrp="1"/>
          </p:cNvSpPr>
          <p:nvPr>
            <p:ph type="body" idx="2"/>
          </p:nvPr>
        </p:nvSpPr>
        <p:spPr>
          <a:xfrm>
            <a:off x="228600" y="1087438"/>
            <a:ext cx="2020094" cy="1975644"/>
          </a:xfrm>
          <a:prstGeom prst="rect">
            <a:avLst/>
          </a:prstGeom>
          <a:noFill/>
          <a:ln>
            <a:noFill/>
          </a:ln>
        </p:spPr>
        <p:txBody>
          <a:bodyPr spcFirstLastPara="1" wrap="square" lIns="91425" tIns="45700" rIns="91425" bIns="45700" anchor="t" anchorCtr="0">
            <a:normAutofit/>
          </a:bodyPr>
          <a:lstStyle>
            <a:lvl1pPr marL="228600" lvl="0" indent="-190500" algn="l">
              <a:spcBef>
                <a:spcPts val="240"/>
              </a:spcBef>
              <a:spcAft>
                <a:spcPts val="0"/>
              </a:spcAft>
              <a:buClr>
                <a:schemeClr val="dk1"/>
              </a:buClr>
              <a:buSzPts val="2400"/>
              <a:buChar char="•"/>
              <a:defRPr sz="1200"/>
            </a:lvl1pPr>
            <a:lvl2pPr marL="457200" lvl="1" indent="-177800" algn="l">
              <a:spcBef>
                <a:spcPts val="200"/>
              </a:spcBef>
              <a:spcAft>
                <a:spcPts val="0"/>
              </a:spcAft>
              <a:buClr>
                <a:schemeClr val="dk1"/>
              </a:buClr>
              <a:buSzPts val="2000"/>
              <a:buChar char="–"/>
              <a:defRPr sz="1000"/>
            </a:lvl2pPr>
            <a:lvl3pPr marL="685800" lvl="2" indent="-171450" algn="l">
              <a:spcBef>
                <a:spcPts val="180"/>
              </a:spcBef>
              <a:spcAft>
                <a:spcPts val="0"/>
              </a:spcAft>
              <a:buClr>
                <a:schemeClr val="dk1"/>
              </a:buClr>
              <a:buSzPts val="1800"/>
              <a:buChar char="•"/>
              <a:defRPr sz="900"/>
            </a:lvl3pPr>
            <a:lvl4pPr marL="914400" lvl="3" indent="-165100" algn="l">
              <a:spcBef>
                <a:spcPts val="160"/>
              </a:spcBef>
              <a:spcAft>
                <a:spcPts val="0"/>
              </a:spcAft>
              <a:buClr>
                <a:schemeClr val="dk1"/>
              </a:buClr>
              <a:buSzPts val="1600"/>
              <a:buChar char="–"/>
              <a:defRPr sz="800"/>
            </a:lvl4pPr>
            <a:lvl5pPr marL="1143000" lvl="4" indent="-165100" algn="l">
              <a:spcBef>
                <a:spcPts val="160"/>
              </a:spcBef>
              <a:spcAft>
                <a:spcPts val="0"/>
              </a:spcAft>
              <a:buClr>
                <a:schemeClr val="dk1"/>
              </a:buClr>
              <a:buSzPts val="1600"/>
              <a:buChar char="»"/>
              <a:defRPr sz="800"/>
            </a:lvl5pPr>
            <a:lvl6pPr marL="1371600" lvl="5" indent="-165100" algn="l">
              <a:spcBef>
                <a:spcPts val="160"/>
              </a:spcBef>
              <a:spcAft>
                <a:spcPts val="0"/>
              </a:spcAft>
              <a:buClr>
                <a:schemeClr val="dk1"/>
              </a:buClr>
              <a:buSzPts val="1600"/>
              <a:buChar char="•"/>
              <a:defRPr sz="800"/>
            </a:lvl6pPr>
            <a:lvl7pPr marL="1600200" lvl="6" indent="-165100" algn="l">
              <a:spcBef>
                <a:spcPts val="160"/>
              </a:spcBef>
              <a:spcAft>
                <a:spcPts val="0"/>
              </a:spcAft>
              <a:buClr>
                <a:schemeClr val="dk1"/>
              </a:buClr>
              <a:buSzPts val="1600"/>
              <a:buChar char="•"/>
              <a:defRPr sz="800"/>
            </a:lvl7pPr>
            <a:lvl8pPr marL="1828800" lvl="7" indent="-165100" algn="l">
              <a:spcBef>
                <a:spcPts val="160"/>
              </a:spcBef>
              <a:spcAft>
                <a:spcPts val="0"/>
              </a:spcAft>
              <a:buClr>
                <a:schemeClr val="dk1"/>
              </a:buClr>
              <a:buSzPts val="1600"/>
              <a:buChar char="•"/>
              <a:defRPr sz="800"/>
            </a:lvl8pPr>
            <a:lvl9pPr marL="2057400" lvl="8" indent="-165100" algn="l">
              <a:spcBef>
                <a:spcPts val="160"/>
              </a:spcBef>
              <a:spcAft>
                <a:spcPts val="0"/>
              </a:spcAft>
              <a:buClr>
                <a:schemeClr val="dk1"/>
              </a:buClr>
              <a:buSzPts val="1600"/>
              <a:buChar char="•"/>
              <a:defRPr sz="800"/>
            </a:lvl9pPr>
          </a:lstStyle>
          <a:p>
            <a:endParaRPr/>
          </a:p>
        </p:txBody>
      </p:sp>
      <p:sp>
        <p:nvSpPr>
          <p:cNvPr id="44" name="Google Shape;44;p7"/>
          <p:cNvSpPr txBox="1">
            <a:spLocks noGrp="1"/>
          </p:cNvSpPr>
          <p:nvPr>
            <p:ph type="body" idx="3"/>
          </p:nvPr>
        </p:nvSpPr>
        <p:spPr>
          <a:xfrm>
            <a:off x="2322513" y="767556"/>
            <a:ext cx="2020888" cy="319881"/>
          </a:xfrm>
          <a:prstGeom prst="rect">
            <a:avLst/>
          </a:prstGeom>
          <a:noFill/>
          <a:ln>
            <a:noFill/>
          </a:ln>
        </p:spPr>
        <p:txBody>
          <a:bodyPr spcFirstLastPara="1" wrap="square" lIns="91425" tIns="45700" rIns="91425" bIns="45700" anchor="b" anchorCtr="0">
            <a:normAutofit/>
          </a:bodyPr>
          <a:lstStyle>
            <a:lvl1pPr marL="228600" lvl="0" indent="-114300" algn="l">
              <a:spcBef>
                <a:spcPts val="240"/>
              </a:spcBef>
              <a:spcAft>
                <a:spcPts val="0"/>
              </a:spcAft>
              <a:buClr>
                <a:schemeClr val="dk1"/>
              </a:buClr>
              <a:buSzPts val="2400"/>
              <a:buNone/>
              <a:defRPr sz="1200" b="1"/>
            </a:lvl1pPr>
            <a:lvl2pPr marL="457200" lvl="1" indent="-114300" algn="l">
              <a:spcBef>
                <a:spcPts val="200"/>
              </a:spcBef>
              <a:spcAft>
                <a:spcPts val="0"/>
              </a:spcAft>
              <a:buClr>
                <a:schemeClr val="dk1"/>
              </a:buClr>
              <a:buSzPts val="2000"/>
              <a:buNone/>
              <a:defRPr sz="1000" b="1"/>
            </a:lvl2pPr>
            <a:lvl3pPr marL="685800" lvl="2" indent="-114300" algn="l">
              <a:spcBef>
                <a:spcPts val="180"/>
              </a:spcBef>
              <a:spcAft>
                <a:spcPts val="0"/>
              </a:spcAft>
              <a:buClr>
                <a:schemeClr val="dk1"/>
              </a:buClr>
              <a:buSzPts val="1800"/>
              <a:buNone/>
              <a:defRPr sz="900" b="1"/>
            </a:lvl3pPr>
            <a:lvl4pPr marL="914400" lvl="3" indent="-114300" algn="l">
              <a:spcBef>
                <a:spcPts val="160"/>
              </a:spcBef>
              <a:spcAft>
                <a:spcPts val="0"/>
              </a:spcAft>
              <a:buClr>
                <a:schemeClr val="dk1"/>
              </a:buClr>
              <a:buSzPts val="1600"/>
              <a:buNone/>
              <a:defRPr sz="800" b="1"/>
            </a:lvl4pPr>
            <a:lvl5pPr marL="1143000" lvl="4" indent="-114300" algn="l">
              <a:spcBef>
                <a:spcPts val="160"/>
              </a:spcBef>
              <a:spcAft>
                <a:spcPts val="0"/>
              </a:spcAft>
              <a:buClr>
                <a:schemeClr val="dk1"/>
              </a:buClr>
              <a:buSzPts val="1600"/>
              <a:buNone/>
              <a:defRPr sz="800" b="1"/>
            </a:lvl5pPr>
            <a:lvl6pPr marL="1371600" lvl="5" indent="-114300" algn="l">
              <a:spcBef>
                <a:spcPts val="160"/>
              </a:spcBef>
              <a:spcAft>
                <a:spcPts val="0"/>
              </a:spcAft>
              <a:buClr>
                <a:schemeClr val="dk1"/>
              </a:buClr>
              <a:buSzPts val="1600"/>
              <a:buNone/>
              <a:defRPr sz="800" b="1"/>
            </a:lvl6pPr>
            <a:lvl7pPr marL="1600200" lvl="6" indent="-114300" algn="l">
              <a:spcBef>
                <a:spcPts val="160"/>
              </a:spcBef>
              <a:spcAft>
                <a:spcPts val="0"/>
              </a:spcAft>
              <a:buClr>
                <a:schemeClr val="dk1"/>
              </a:buClr>
              <a:buSzPts val="1600"/>
              <a:buNone/>
              <a:defRPr sz="800" b="1"/>
            </a:lvl7pPr>
            <a:lvl8pPr marL="1828800" lvl="7" indent="-114300" algn="l">
              <a:spcBef>
                <a:spcPts val="160"/>
              </a:spcBef>
              <a:spcAft>
                <a:spcPts val="0"/>
              </a:spcAft>
              <a:buClr>
                <a:schemeClr val="dk1"/>
              </a:buClr>
              <a:buSzPts val="1600"/>
              <a:buNone/>
              <a:defRPr sz="800" b="1"/>
            </a:lvl8pPr>
            <a:lvl9pPr marL="2057400" lvl="8" indent="-114300" algn="l">
              <a:spcBef>
                <a:spcPts val="160"/>
              </a:spcBef>
              <a:spcAft>
                <a:spcPts val="0"/>
              </a:spcAft>
              <a:buClr>
                <a:schemeClr val="dk1"/>
              </a:buClr>
              <a:buSzPts val="1600"/>
              <a:buNone/>
              <a:defRPr sz="800" b="1"/>
            </a:lvl9pPr>
          </a:lstStyle>
          <a:p>
            <a:endParaRPr/>
          </a:p>
        </p:txBody>
      </p:sp>
      <p:sp>
        <p:nvSpPr>
          <p:cNvPr id="45" name="Google Shape;45;p7"/>
          <p:cNvSpPr txBox="1">
            <a:spLocks noGrp="1"/>
          </p:cNvSpPr>
          <p:nvPr>
            <p:ph type="body" idx="4"/>
          </p:nvPr>
        </p:nvSpPr>
        <p:spPr>
          <a:xfrm>
            <a:off x="2322513" y="1087438"/>
            <a:ext cx="2020888" cy="1975644"/>
          </a:xfrm>
          <a:prstGeom prst="rect">
            <a:avLst/>
          </a:prstGeom>
          <a:noFill/>
          <a:ln>
            <a:noFill/>
          </a:ln>
        </p:spPr>
        <p:txBody>
          <a:bodyPr spcFirstLastPara="1" wrap="square" lIns="91425" tIns="45700" rIns="91425" bIns="45700" anchor="t" anchorCtr="0">
            <a:normAutofit/>
          </a:bodyPr>
          <a:lstStyle>
            <a:lvl1pPr marL="228600" lvl="0" indent="-190500" algn="l">
              <a:spcBef>
                <a:spcPts val="240"/>
              </a:spcBef>
              <a:spcAft>
                <a:spcPts val="0"/>
              </a:spcAft>
              <a:buClr>
                <a:schemeClr val="dk1"/>
              </a:buClr>
              <a:buSzPts val="2400"/>
              <a:buChar char="•"/>
              <a:defRPr sz="1200"/>
            </a:lvl1pPr>
            <a:lvl2pPr marL="457200" lvl="1" indent="-177800" algn="l">
              <a:spcBef>
                <a:spcPts val="200"/>
              </a:spcBef>
              <a:spcAft>
                <a:spcPts val="0"/>
              </a:spcAft>
              <a:buClr>
                <a:schemeClr val="dk1"/>
              </a:buClr>
              <a:buSzPts val="2000"/>
              <a:buChar char="–"/>
              <a:defRPr sz="1000"/>
            </a:lvl2pPr>
            <a:lvl3pPr marL="685800" lvl="2" indent="-171450" algn="l">
              <a:spcBef>
                <a:spcPts val="180"/>
              </a:spcBef>
              <a:spcAft>
                <a:spcPts val="0"/>
              </a:spcAft>
              <a:buClr>
                <a:schemeClr val="dk1"/>
              </a:buClr>
              <a:buSzPts val="1800"/>
              <a:buChar char="•"/>
              <a:defRPr sz="900"/>
            </a:lvl3pPr>
            <a:lvl4pPr marL="914400" lvl="3" indent="-165100" algn="l">
              <a:spcBef>
                <a:spcPts val="160"/>
              </a:spcBef>
              <a:spcAft>
                <a:spcPts val="0"/>
              </a:spcAft>
              <a:buClr>
                <a:schemeClr val="dk1"/>
              </a:buClr>
              <a:buSzPts val="1600"/>
              <a:buChar char="–"/>
              <a:defRPr sz="800"/>
            </a:lvl4pPr>
            <a:lvl5pPr marL="1143000" lvl="4" indent="-165100" algn="l">
              <a:spcBef>
                <a:spcPts val="160"/>
              </a:spcBef>
              <a:spcAft>
                <a:spcPts val="0"/>
              </a:spcAft>
              <a:buClr>
                <a:schemeClr val="dk1"/>
              </a:buClr>
              <a:buSzPts val="1600"/>
              <a:buChar char="»"/>
              <a:defRPr sz="800"/>
            </a:lvl5pPr>
            <a:lvl6pPr marL="1371600" lvl="5" indent="-165100" algn="l">
              <a:spcBef>
                <a:spcPts val="160"/>
              </a:spcBef>
              <a:spcAft>
                <a:spcPts val="0"/>
              </a:spcAft>
              <a:buClr>
                <a:schemeClr val="dk1"/>
              </a:buClr>
              <a:buSzPts val="1600"/>
              <a:buChar char="•"/>
              <a:defRPr sz="800"/>
            </a:lvl6pPr>
            <a:lvl7pPr marL="1600200" lvl="6" indent="-165100" algn="l">
              <a:spcBef>
                <a:spcPts val="160"/>
              </a:spcBef>
              <a:spcAft>
                <a:spcPts val="0"/>
              </a:spcAft>
              <a:buClr>
                <a:schemeClr val="dk1"/>
              </a:buClr>
              <a:buSzPts val="1600"/>
              <a:buChar char="•"/>
              <a:defRPr sz="800"/>
            </a:lvl7pPr>
            <a:lvl8pPr marL="1828800" lvl="7" indent="-165100" algn="l">
              <a:spcBef>
                <a:spcPts val="160"/>
              </a:spcBef>
              <a:spcAft>
                <a:spcPts val="0"/>
              </a:spcAft>
              <a:buClr>
                <a:schemeClr val="dk1"/>
              </a:buClr>
              <a:buSzPts val="1600"/>
              <a:buChar char="•"/>
              <a:defRPr sz="800"/>
            </a:lvl8pPr>
            <a:lvl9pPr marL="2057400" lvl="8" indent="-165100" algn="l">
              <a:spcBef>
                <a:spcPts val="160"/>
              </a:spcBef>
              <a:spcAft>
                <a:spcPts val="0"/>
              </a:spcAft>
              <a:buClr>
                <a:schemeClr val="dk1"/>
              </a:buClr>
              <a:buSzPts val="1600"/>
              <a:buChar char="•"/>
              <a:defRPr sz="800"/>
            </a:lvl9pPr>
          </a:lstStyle>
          <a:p>
            <a:endParaRPr/>
          </a:p>
        </p:txBody>
      </p:sp>
      <p:sp>
        <p:nvSpPr>
          <p:cNvPr id="46" name="Google Shape;46;p7"/>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‹N›</a:t>
            </a:fld>
            <a:endParaRPr lang="en-US"/>
          </a:p>
        </p:txBody>
      </p:sp>
    </p:spTree>
    <p:extLst>
      <p:ext uri="{BB962C8B-B14F-4D97-AF65-F5344CB8AC3E}">
        <p14:creationId xmlns:p14="http://schemas.microsoft.com/office/powerpoint/2010/main" val="29197201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uto con didascalia" type="objTx">
  <p:cSld name="Contenuto con didascalia">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228600" y="136525"/>
            <a:ext cx="1504157" cy="5810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1787525" y="136525"/>
            <a:ext cx="2555875" cy="2926557"/>
          </a:xfrm>
          <a:prstGeom prst="rect">
            <a:avLst/>
          </a:prstGeom>
          <a:noFill/>
          <a:ln>
            <a:noFill/>
          </a:ln>
        </p:spPr>
        <p:txBody>
          <a:bodyPr spcFirstLastPara="1" wrap="square" lIns="91425" tIns="45700" rIns="91425" bIns="45700" anchor="t" anchorCtr="0">
            <a:normAutofit/>
          </a:bodyPr>
          <a:lstStyle>
            <a:lvl1pPr marL="228600" lvl="0" indent="-215900" algn="l">
              <a:spcBef>
                <a:spcPts val="320"/>
              </a:spcBef>
              <a:spcAft>
                <a:spcPts val="0"/>
              </a:spcAft>
              <a:buClr>
                <a:schemeClr val="dk1"/>
              </a:buClr>
              <a:buSzPts val="3200"/>
              <a:buChar char="•"/>
              <a:defRPr sz="1600"/>
            </a:lvl1pPr>
            <a:lvl2pPr marL="457200" lvl="1" indent="-203200" algn="l">
              <a:spcBef>
                <a:spcPts val="280"/>
              </a:spcBef>
              <a:spcAft>
                <a:spcPts val="0"/>
              </a:spcAft>
              <a:buClr>
                <a:schemeClr val="dk1"/>
              </a:buClr>
              <a:buSzPts val="2800"/>
              <a:buChar char="–"/>
              <a:defRPr sz="1400"/>
            </a:lvl2pPr>
            <a:lvl3pPr marL="685800" lvl="2" indent="-190500" algn="l">
              <a:spcBef>
                <a:spcPts val="240"/>
              </a:spcBef>
              <a:spcAft>
                <a:spcPts val="0"/>
              </a:spcAft>
              <a:buClr>
                <a:schemeClr val="dk1"/>
              </a:buClr>
              <a:buSzPts val="2400"/>
              <a:buChar char="•"/>
              <a:defRPr sz="1200"/>
            </a:lvl3pPr>
            <a:lvl4pPr marL="914400" lvl="3" indent="-177800" algn="l">
              <a:spcBef>
                <a:spcPts val="200"/>
              </a:spcBef>
              <a:spcAft>
                <a:spcPts val="0"/>
              </a:spcAft>
              <a:buClr>
                <a:schemeClr val="dk1"/>
              </a:buClr>
              <a:buSzPts val="2000"/>
              <a:buChar char="–"/>
              <a:defRPr sz="1000"/>
            </a:lvl4pPr>
            <a:lvl5pPr marL="1143000" lvl="4" indent="-177800" algn="l">
              <a:spcBef>
                <a:spcPts val="200"/>
              </a:spcBef>
              <a:spcAft>
                <a:spcPts val="0"/>
              </a:spcAft>
              <a:buClr>
                <a:schemeClr val="dk1"/>
              </a:buClr>
              <a:buSzPts val="2000"/>
              <a:buChar char="»"/>
              <a:defRPr sz="1000"/>
            </a:lvl5pPr>
            <a:lvl6pPr marL="1371600" lvl="5" indent="-177800" algn="l">
              <a:spcBef>
                <a:spcPts val="200"/>
              </a:spcBef>
              <a:spcAft>
                <a:spcPts val="0"/>
              </a:spcAft>
              <a:buClr>
                <a:schemeClr val="dk1"/>
              </a:buClr>
              <a:buSzPts val="2000"/>
              <a:buChar char="•"/>
              <a:defRPr sz="1000"/>
            </a:lvl6pPr>
            <a:lvl7pPr marL="1600200" lvl="6" indent="-177800" algn="l">
              <a:spcBef>
                <a:spcPts val="200"/>
              </a:spcBef>
              <a:spcAft>
                <a:spcPts val="0"/>
              </a:spcAft>
              <a:buClr>
                <a:schemeClr val="dk1"/>
              </a:buClr>
              <a:buSzPts val="2000"/>
              <a:buChar char="•"/>
              <a:defRPr sz="1000"/>
            </a:lvl7pPr>
            <a:lvl8pPr marL="1828800" lvl="7" indent="-177800" algn="l">
              <a:spcBef>
                <a:spcPts val="200"/>
              </a:spcBef>
              <a:spcAft>
                <a:spcPts val="0"/>
              </a:spcAft>
              <a:buClr>
                <a:schemeClr val="dk1"/>
              </a:buClr>
              <a:buSzPts val="2000"/>
              <a:buChar char="•"/>
              <a:defRPr sz="1000"/>
            </a:lvl8pPr>
            <a:lvl9pPr marL="2057400" lvl="8" indent="-177800" algn="l">
              <a:spcBef>
                <a:spcPts val="200"/>
              </a:spcBef>
              <a:spcAft>
                <a:spcPts val="0"/>
              </a:spcAft>
              <a:buClr>
                <a:schemeClr val="dk1"/>
              </a:buClr>
              <a:buSzPts val="2000"/>
              <a:buChar char="•"/>
              <a:defRPr sz="1000"/>
            </a:lvl9pPr>
          </a:lstStyle>
          <a:p>
            <a:endParaRPr/>
          </a:p>
        </p:txBody>
      </p:sp>
      <p:sp>
        <p:nvSpPr>
          <p:cNvPr id="57" name="Google Shape;57;p9"/>
          <p:cNvSpPr txBox="1">
            <a:spLocks noGrp="1"/>
          </p:cNvSpPr>
          <p:nvPr>
            <p:ph type="body" idx="2"/>
          </p:nvPr>
        </p:nvSpPr>
        <p:spPr>
          <a:xfrm>
            <a:off x="228600" y="717550"/>
            <a:ext cx="1504157" cy="2345532"/>
          </a:xfrm>
          <a:prstGeom prst="rect">
            <a:avLst/>
          </a:prstGeom>
          <a:noFill/>
          <a:ln>
            <a:noFill/>
          </a:ln>
        </p:spPr>
        <p:txBody>
          <a:bodyPr spcFirstLastPara="1" wrap="square" lIns="91425" tIns="45700" rIns="91425" bIns="45700" anchor="t" anchorCtr="0">
            <a:normAutofit/>
          </a:bodyPr>
          <a:lstStyle>
            <a:lvl1pPr marL="228600" lvl="0" indent="-114300" algn="l">
              <a:spcBef>
                <a:spcPts val="140"/>
              </a:spcBef>
              <a:spcAft>
                <a:spcPts val="0"/>
              </a:spcAft>
              <a:buClr>
                <a:schemeClr val="dk1"/>
              </a:buClr>
              <a:buSzPts val="1400"/>
              <a:buNone/>
              <a:defRPr sz="700"/>
            </a:lvl1pPr>
            <a:lvl2pPr marL="457200" lvl="1" indent="-114300" algn="l">
              <a:spcBef>
                <a:spcPts val="120"/>
              </a:spcBef>
              <a:spcAft>
                <a:spcPts val="0"/>
              </a:spcAft>
              <a:buClr>
                <a:schemeClr val="dk1"/>
              </a:buClr>
              <a:buSzPts val="1200"/>
              <a:buNone/>
              <a:defRPr sz="600"/>
            </a:lvl2pPr>
            <a:lvl3pPr marL="685800" lvl="2" indent="-114300" algn="l">
              <a:spcBef>
                <a:spcPts val="100"/>
              </a:spcBef>
              <a:spcAft>
                <a:spcPts val="0"/>
              </a:spcAft>
              <a:buClr>
                <a:schemeClr val="dk1"/>
              </a:buClr>
              <a:buSzPts val="1000"/>
              <a:buNone/>
              <a:defRPr sz="500"/>
            </a:lvl3pPr>
            <a:lvl4pPr marL="914400" lvl="3" indent="-114300" algn="l">
              <a:spcBef>
                <a:spcPts val="90"/>
              </a:spcBef>
              <a:spcAft>
                <a:spcPts val="0"/>
              </a:spcAft>
              <a:buClr>
                <a:schemeClr val="dk1"/>
              </a:buClr>
              <a:buSzPts val="900"/>
              <a:buNone/>
              <a:defRPr sz="450"/>
            </a:lvl4pPr>
            <a:lvl5pPr marL="1143000" lvl="4" indent="-114300" algn="l">
              <a:spcBef>
                <a:spcPts val="90"/>
              </a:spcBef>
              <a:spcAft>
                <a:spcPts val="0"/>
              </a:spcAft>
              <a:buClr>
                <a:schemeClr val="dk1"/>
              </a:buClr>
              <a:buSzPts val="900"/>
              <a:buNone/>
              <a:defRPr sz="450"/>
            </a:lvl5pPr>
            <a:lvl6pPr marL="1371600" lvl="5" indent="-114300" algn="l">
              <a:spcBef>
                <a:spcPts val="90"/>
              </a:spcBef>
              <a:spcAft>
                <a:spcPts val="0"/>
              </a:spcAft>
              <a:buClr>
                <a:schemeClr val="dk1"/>
              </a:buClr>
              <a:buSzPts val="900"/>
              <a:buNone/>
              <a:defRPr sz="450"/>
            </a:lvl6pPr>
            <a:lvl7pPr marL="1600200" lvl="6" indent="-114300" algn="l">
              <a:spcBef>
                <a:spcPts val="90"/>
              </a:spcBef>
              <a:spcAft>
                <a:spcPts val="0"/>
              </a:spcAft>
              <a:buClr>
                <a:schemeClr val="dk1"/>
              </a:buClr>
              <a:buSzPts val="900"/>
              <a:buNone/>
              <a:defRPr sz="450"/>
            </a:lvl7pPr>
            <a:lvl8pPr marL="1828800" lvl="7" indent="-114300" algn="l">
              <a:spcBef>
                <a:spcPts val="90"/>
              </a:spcBef>
              <a:spcAft>
                <a:spcPts val="0"/>
              </a:spcAft>
              <a:buClr>
                <a:schemeClr val="dk1"/>
              </a:buClr>
              <a:buSzPts val="900"/>
              <a:buNone/>
              <a:defRPr sz="450"/>
            </a:lvl8pPr>
            <a:lvl9pPr marL="2057400" lvl="8" indent="-114300" algn="l">
              <a:spcBef>
                <a:spcPts val="90"/>
              </a:spcBef>
              <a:spcAft>
                <a:spcPts val="0"/>
              </a:spcAft>
              <a:buClr>
                <a:schemeClr val="dk1"/>
              </a:buClr>
              <a:buSzPts val="900"/>
              <a:buNone/>
              <a:defRPr sz="450"/>
            </a:lvl9pPr>
          </a:lstStyle>
          <a:p>
            <a:endParaRPr/>
          </a:p>
        </p:txBody>
      </p:sp>
      <p:sp>
        <p:nvSpPr>
          <p:cNvPr id="58" name="Google Shape;58;p9"/>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‹N›</a:t>
            </a:fld>
            <a:endParaRPr lang="en-US"/>
          </a:p>
        </p:txBody>
      </p:sp>
    </p:spTree>
    <p:extLst>
      <p:ext uri="{BB962C8B-B14F-4D97-AF65-F5344CB8AC3E}">
        <p14:creationId xmlns:p14="http://schemas.microsoft.com/office/powerpoint/2010/main" val="23478193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Immagine con didascalia" type="picTx">
  <p:cSld name="Immagine con didascalia">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96144" y="2400300"/>
            <a:ext cx="2743200" cy="283369"/>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896144" y="306388"/>
            <a:ext cx="2743200" cy="2057400"/>
          </a:xfrm>
          <a:prstGeom prst="rect">
            <a:avLst/>
          </a:prstGeom>
          <a:noFill/>
          <a:ln>
            <a:noFill/>
          </a:ln>
        </p:spPr>
      </p:sp>
      <p:sp>
        <p:nvSpPr>
          <p:cNvPr id="64" name="Google Shape;64;p10"/>
          <p:cNvSpPr txBox="1">
            <a:spLocks noGrp="1"/>
          </p:cNvSpPr>
          <p:nvPr>
            <p:ph type="body" idx="1"/>
          </p:nvPr>
        </p:nvSpPr>
        <p:spPr>
          <a:xfrm>
            <a:off x="896144" y="2683669"/>
            <a:ext cx="2743200" cy="402431"/>
          </a:xfrm>
          <a:prstGeom prst="rect">
            <a:avLst/>
          </a:prstGeom>
          <a:noFill/>
          <a:ln>
            <a:noFill/>
          </a:ln>
        </p:spPr>
        <p:txBody>
          <a:bodyPr spcFirstLastPara="1" wrap="square" lIns="91425" tIns="45700" rIns="91425" bIns="45700" anchor="t" anchorCtr="0">
            <a:normAutofit/>
          </a:bodyPr>
          <a:lstStyle>
            <a:lvl1pPr marL="228600" lvl="0" indent="-114300" algn="l">
              <a:spcBef>
                <a:spcPts val="140"/>
              </a:spcBef>
              <a:spcAft>
                <a:spcPts val="0"/>
              </a:spcAft>
              <a:buClr>
                <a:schemeClr val="dk1"/>
              </a:buClr>
              <a:buSzPts val="1400"/>
              <a:buNone/>
              <a:defRPr sz="700"/>
            </a:lvl1pPr>
            <a:lvl2pPr marL="457200" lvl="1" indent="-114300" algn="l">
              <a:spcBef>
                <a:spcPts val="120"/>
              </a:spcBef>
              <a:spcAft>
                <a:spcPts val="0"/>
              </a:spcAft>
              <a:buClr>
                <a:schemeClr val="dk1"/>
              </a:buClr>
              <a:buSzPts val="1200"/>
              <a:buNone/>
              <a:defRPr sz="600"/>
            </a:lvl2pPr>
            <a:lvl3pPr marL="685800" lvl="2" indent="-114300" algn="l">
              <a:spcBef>
                <a:spcPts val="100"/>
              </a:spcBef>
              <a:spcAft>
                <a:spcPts val="0"/>
              </a:spcAft>
              <a:buClr>
                <a:schemeClr val="dk1"/>
              </a:buClr>
              <a:buSzPts val="1000"/>
              <a:buNone/>
              <a:defRPr sz="500"/>
            </a:lvl3pPr>
            <a:lvl4pPr marL="914400" lvl="3" indent="-114300" algn="l">
              <a:spcBef>
                <a:spcPts val="90"/>
              </a:spcBef>
              <a:spcAft>
                <a:spcPts val="0"/>
              </a:spcAft>
              <a:buClr>
                <a:schemeClr val="dk1"/>
              </a:buClr>
              <a:buSzPts val="900"/>
              <a:buNone/>
              <a:defRPr sz="450"/>
            </a:lvl4pPr>
            <a:lvl5pPr marL="1143000" lvl="4" indent="-114300" algn="l">
              <a:spcBef>
                <a:spcPts val="90"/>
              </a:spcBef>
              <a:spcAft>
                <a:spcPts val="0"/>
              </a:spcAft>
              <a:buClr>
                <a:schemeClr val="dk1"/>
              </a:buClr>
              <a:buSzPts val="900"/>
              <a:buNone/>
              <a:defRPr sz="450"/>
            </a:lvl5pPr>
            <a:lvl6pPr marL="1371600" lvl="5" indent="-114300" algn="l">
              <a:spcBef>
                <a:spcPts val="90"/>
              </a:spcBef>
              <a:spcAft>
                <a:spcPts val="0"/>
              </a:spcAft>
              <a:buClr>
                <a:schemeClr val="dk1"/>
              </a:buClr>
              <a:buSzPts val="900"/>
              <a:buNone/>
              <a:defRPr sz="450"/>
            </a:lvl6pPr>
            <a:lvl7pPr marL="1600200" lvl="6" indent="-114300" algn="l">
              <a:spcBef>
                <a:spcPts val="90"/>
              </a:spcBef>
              <a:spcAft>
                <a:spcPts val="0"/>
              </a:spcAft>
              <a:buClr>
                <a:schemeClr val="dk1"/>
              </a:buClr>
              <a:buSzPts val="900"/>
              <a:buNone/>
              <a:defRPr sz="450"/>
            </a:lvl7pPr>
            <a:lvl8pPr marL="1828800" lvl="7" indent="-114300" algn="l">
              <a:spcBef>
                <a:spcPts val="90"/>
              </a:spcBef>
              <a:spcAft>
                <a:spcPts val="0"/>
              </a:spcAft>
              <a:buClr>
                <a:schemeClr val="dk1"/>
              </a:buClr>
              <a:buSzPts val="900"/>
              <a:buNone/>
              <a:defRPr sz="450"/>
            </a:lvl8pPr>
            <a:lvl9pPr marL="2057400" lvl="8" indent="-114300" algn="l">
              <a:spcBef>
                <a:spcPts val="90"/>
              </a:spcBef>
              <a:spcAft>
                <a:spcPts val="0"/>
              </a:spcAft>
              <a:buClr>
                <a:schemeClr val="dk1"/>
              </a:buClr>
              <a:buSzPts val="900"/>
              <a:buNone/>
              <a:defRPr sz="450"/>
            </a:lvl9pPr>
          </a:lstStyle>
          <a:p>
            <a:endParaRPr/>
          </a:p>
        </p:txBody>
      </p:sp>
      <p:sp>
        <p:nvSpPr>
          <p:cNvPr id="65" name="Google Shape;65;p10"/>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‹N›</a:t>
            </a:fld>
            <a:endParaRPr lang="en-US"/>
          </a:p>
        </p:txBody>
      </p:sp>
    </p:spTree>
    <p:extLst>
      <p:ext uri="{BB962C8B-B14F-4D97-AF65-F5344CB8AC3E}">
        <p14:creationId xmlns:p14="http://schemas.microsoft.com/office/powerpoint/2010/main" val="39619529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olo e testo verticale" type="vertTx">
  <p:cSld name="Titolo e testo verticale">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1154510" y="-125809"/>
            <a:ext cx="2262982" cy="4114800"/>
          </a:xfrm>
          <a:prstGeom prst="rect">
            <a:avLst/>
          </a:prstGeom>
          <a:noFill/>
          <a:ln>
            <a:noFill/>
          </a:ln>
        </p:spPr>
        <p:txBody>
          <a:bodyPr spcFirstLastPara="1" wrap="square" lIns="91425" tIns="45700" rIns="91425" bIns="45700" anchor="t" anchorCtr="0">
            <a:normAutofit/>
          </a:bodyPr>
          <a:lstStyle>
            <a:lvl1pPr marL="228600" lvl="0" indent="-171450" algn="l">
              <a:spcBef>
                <a:spcPts val="180"/>
              </a:spcBef>
              <a:spcAft>
                <a:spcPts val="0"/>
              </a:spcAft>
              <a:buClr>
                <a:schemeClr val="dk1"/>
              </a:buClr>
              <a:buSzPts val="1800"/>
              <a:buChar char="•"/>
              <a:defRPr/>
            </a:lvl1pPr>
            <a:lvl2pPr marL="457200" lvl="1" indent="-171450" algn="l">
              <a:spcBef>
                <a:spcPts val="180"/>
              </a:spcBef>
              <a:spcAft>
                <a:spcPts val="0"/>
              </a:spcAft>
              <a:buClr>
                <a:schemeClr val="dk1"/>
              </a:buClr>
              <a:buSzPts val="1800"/>
              <a:buChar char="–"/>
              <a:defRPr/>
            </a:lvl2pPr>
            <a:lvl3pPr marL="685800" lvl="2" indent="-171450" algn="l">
              <a:spcBef>
                <a:spcPts val="180"/>
              </a:spcBef>
              <a:spcAft>
                <a:spcPts val="0"/>
              </a:spcAft>
              <a:buClr>
                <a:schemeClr val="dk1"/>
              </a:buClr>
              <a:buSzPts val="1800"/>
              <a:buChar char="•"/>
              <a:defRPr/>
            </a:lvl3pPr>
            <a:lvl4pPr marL="914400" lvl="3" indent="-171450" algn="l">
              <a:spcBef>
                <a:spcPts val="180"/>
              </a:spcBef>
              <a:spcAft>
                <a:spcPts val="0"/>
              </a:spcAft>
              <a:buClr>
                <a:schemeClr val="dk1"/>
              </a:buClr>
              <a:buSzPts val="1800"/>
              <a:buChar char="–"/>
              <a:defRPr/>
            </a:lvl4pPr>
            <a:lvl5pPr marL="1143000" lvl="4" indent="-171450" algn="l">
              <a:spcBef>
                <a:spcPts val="180"/>
              </a:spcBef>
              <a:spcAft>
                <a:spcPts val="0"/>
              </a:spcAft>
              <a:buClr>
                <a:schemeClr val="dk1"/>
              </a:buClr>
              <a:buSzPts val="1800"/>
              <a:buChar char="»"/>
              <a:defRPr/>
            </a:lvl5pPr>
            <a:lvl6pPr marL="1371600" lvl="5" indent="-171450" algn="l">
              <a:spcBef>
                <a:spcPts val="180"/>
              </a:spcBef>
              <a:spcAft>
                <a:spcPts val="0"/>
              </a:spcAft>
              <a:buClr>
                <a:schemeClr val="dk1"/>
              </a:buClr>
              <a:buSzPts val="1800"/>
              <a:buChar char="•"/>
              <a:defRPr/>
            </a:lvl6pPr>
            <a:lvl7pPr marL="1600200" lvl="6" indent="-171450" algn="l">
              <a:spcBef>
                <a:spcPts val="180"/>
              </a:spcBef>
              <a:spcAft>
                <a:spcPts val="0"/>
              </a:spcAft>
              <a:buClr>
                <a:schemeClr val="dk1"/>
              </a:buClr>
              <a:buSzPts val="1800"/>
              <a:buChar char="•"/>
              <a:defRPr/>
            </a:lvl7pPr>
            <a:lvl8pPr marL="1828800" lvl="7" indent="-171450" algn="l">
              <a:spcBef>
                <a:spcPts val="180"/>
              </a:spcBef>
              <a:spcAft>
                <a:spcPts val="0"/>
              </a:spcAft>
              <a:buClr>
                <a:schemeClr val="dk1"/>
              </a:buClr>
              <a:buSzPts val="1800"/>
              <a:buChar char="•"/>
              <a:defRPr/>
            </a:lvl8pPr>
            <a:lvl9pPr marL="2057400" lvl="8" indent="-171450" algn="l">
              <a:spcBef>
                <a:spcPts val="18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‹N›</a:t>
            </a:fld>
            <a:endParaRPr lang="en-US"/>
          </a:p>
        </p:txBody>
      </p:sp>
    </p:spTree>
    <p:extLst>
      <p:ext uri="{BB962C8B-B14F-4D97-AF65-F5344CB8AC3E}">
        <p14:creationId xmlns:p14="http://schemas.microsoft.com/office/powerpoint/2010/main" val="1494600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INDICE CON IMMAGINE">
    <p:spTree>
      <p:nvGrpSpPr>
        <p:cNvPr id="1" name=""/>
        <p:cNvGrpSpPr/>
        <p:nvPr/>
      </p:nvGrpSpPr>
      <p:grpSpPr>
        <a:xfrm>
          <a:off x="0" y="0"/>
          <a:ext cx="0" cy="0"/>
          <a:chOff x="0" y="0"/>
          <a:chExt cx="0" cy="0"/>
        </a:xfrm>
      </p:grpSpPr>
      <p:sp>
        <p:nvSpPr>
          <p:cNvPr id="23" name="INDICE"/>
          <p:cNvSpPr txBox="1">
            <a:spLocks noGrp="1"/>
          </p:cNvSpPr>
          <p:nvPr>
            <p:ph type="title" hasCustomPrompt="1"/>
          </p:nvPr>
        </p:nvSpPr>
        <p:spPr>
          <a:xfrm>
            <a:off x="228856" y="1223324"/>
            <a:ext cx="4345229" cy="223988"/>
          </a:xfrm>
          <a:prstGeom prst="rect">
            <a:avLst/>
          </a:prstGeom>
        </p:spPr>
        <p:txBody>
          <a:bodyPr anchor="t">
            <a:normAutofit/>
          </a:bodyPr>
          <a:lstStyle>
            <a:lvl1pPr>
              <a:defRPr sz="1350">
                <a:solidFill>
                  <a:srgbClr val="FFFFFF"/>
                </a:solidFill>
                <a:latin typeface="Arial"/>
                <a:ea typeface="Arial"/>
                <a:cs typeface="Arial"/>
                <a:sym typeface="Arial"/>
              </a:defRPr>
            </a:lvl1pPr>
          </a:lstStyle>
          <a:p>
            <a:r>
              <a:t>INDICE</a:t>
            </a:r>
          </a:p>
        </p:txBody>
      </p:sp>
      <p:sp>
        <p:nvSpPr>
          <p:cNvPr id="24" name="Body Level One…"/>
          <p:cNvSpPr txBox="1">
            <a:spLocks noGrp="1"/>
          </p:cNvSpPr>
          <p:nvPr>
            <p:ph type="body" sz="half" idx="1" hasCustomPrompt="1"/>
          </p:nvPr>
        </p:nvSpPr>
        <p:spPr>
          <a:xfrm>
            <a:off x="1014819" y="1687671"/>
            <a:ext cx="4345229" cy="3002487"/>
          </a:xfrm>
          <a:prstGeom prst="rect">
            <a:avLst/>
          </a:prstGeom>
        </p:spPr>
        <p:txBody>
          <a:bodyPr>
            <a:normAutofit/>
          </a:bodyPr>
          <a:lstStyle>
            <a:lvl1pPr marL="0" indent="0">
              <a:lnSpc>
                <a:spcPts val="2738"/>
              </a:lnSpc>
              <a:spcBef>
                <a:spcPts val="0"/>
              </a:spcBef>
              <a:buSzTx/>
              <a:buFontTx/>
              <a:buNone/>
              <a:defRPr sz="1800">
                <a:solidFill>
                  <a:srgbClr val="FFFFFF"/>
                </a:solidFill>
                <a:latin typeface="Arial"/>
                <a:ea typeface="Arial"/>
                <a:cs typeface="Arial"/>
                <a:sym typeface="Arial"/>
              </a:defRPr>
            </a:lvl1pPr>
            <a:lvl2pPr marL="0" indent="342882">
              <a:lnSpc>
                <a:spcPts val="2738"/>
              </a:lnSpc>
              <a:spcBef>
                <a:spcPts val="0"/>
              </a:spcBef>
              <a:buSzTx/>
              <a:buFontTx/>
              <a:buNone/>
              <a:defRPr sz="1800">
                <a:solidFill>
                  <a:srgbClr val="FFFFFF"/>
                </a:solidFill>
                <a:latin typeface="Arial"/>
                <a:ea typeface="Arial"/>
                <a:cs typeface="Arial"/>
                <a:sym typeface="Arial"/>
              </a:defRPr>
            </a:lvl2pPr>
            <a:lvl3pPr marL="0" indent="685766">
              <a:lnSpc>
                <a:spcPts val="2738"/>
              </a:lnSpc>
              <a:spcBef>
                <a:spcPts val="0"/>
              </a:spcBef>
              <a:buSzTx/>
              <a:buFontTx/>
              <a:buNone/>
              <a:defRPr sz="1800">
                <a:solidFill>
                  <a:srgbClr val="FFFFFF"/>
                </a:solidFill>
                <a:latin typeface="Arial"/>
                <a:ea typeface="Arial"/>
                <a:cs typeface="Arial"/>
                <a:sym typeface="Arial"/>
              </a:defRPr>
            </a:lvl3pPr>
            <a:lvl4pPr marL="0" indent="1028648">
              <a:lnSpc>
                <a:spcPts val="2738"/>
              </a:lnSpc>
              <a:spcBef>
                <a:spcPts val="0"/>
              </a:spcBef>
              <a:buSzTx/>
              <a:buFontTx/>
              <a:buNone/>
              <a:defRPr sz="1800">
                <a:solidFill>
                  <a:srgbClr val="FFFFFF"/>
                </a:solidFill>
                <a:latin typeface="Arial"/>
                <a:ea typeface="Arial"/>
                <a:cs typeface="Arial"/>
                <a:sym typeface="Arial"/>
              </a:defRPr>
            </a:lvl4pPr>
            <a:lvl5pPr marL="0" indent="1371531">
              <a:lnSpc>
                <a:spcPts val="2738"/>
              </a:lnSpc>
              <a:spcBef>
                <a:spcPts val="0"/>
              </a:spcBef>
              <a:buSzTx/>
              <a:buFontTx/>
              <a:buNone/>
              <a:defRPr sz="1800">
                <a:solidFill>
                  <a:srgbClr val="FFFFFF"/>
                </a:solidFill>
                <a:latin typeface="Arial"/>
                <a:ea typeface="Arial"/>
                <a:cs typeface="Arial"/>
                <a:sym typeface="Arial"/>
              </a:defRPr>
            </a:lvl5pPr>
          </a:lstStyle>
          <a:p>
            <a:r>
              <a:t>CAPITOLO 1</a:t>
            </a:r>
          </a:p>
          <a:p>
            <a:pPr lvl="1"/>
            <a:endParaRPr/>
          </a:p>
          <a:p>
            <a:pPr lvl="2"/>
            <a:endParaRPr/>
          </a:p>
          <a:p>
            <a:pPr lvl="3"/>
            <a:endParaRPr/>
          </a:p>
          <a:p>
            <a:pPr lvl="4"/>
            <a:endParaRPr/>
          </a:p>
        </p:txBody>
      </p:sp>
      <p:sp>
        <p:nvSpPr>
          <p:cNvPr id="25" name="Segnaposto testo 9"/>
          <p:cNvSpPr>
            <a:spLocks noGrp="1"/>
          </p:cNvSpPr>
          <p:nvPr>
            <p:ph type="body" sz="quarter" idx="21" hasCustomPrompt="1"/>
          </p:nvPr>
        </p:nvSpPr>
        <p:spPr>
          <a:xfrm>
            <a:off x="228856" y="1756242"/>
            <a:ext cx="731884" cy="2933915"/>
          </a:xfrm>
          <a:prstGeom prst="rect">
            <a:avLst/>
          </a:prstGeom>
        </p:spPr>
        <p:txBody>
          <a:bodyPr>
            <a:normAutofit/>
          </a:bodyPr>
          <a:lstStyle>
            <a:lvl1pPr marL="0" indent="0">
              <a:lnSpc>
                <a:spcPts val="1988"/>
              </a:lnSpc>
              <a:buSzTx/>
              <a:buFontTx/>
              <a:buNone/>
              <a:defRPr sz="1800">
                <a:solidFill>
                  <a:srgbClr val="009AA6"/>
                </a:solidFill>
                <a:latin typeface="Arial Black"/>
                <a:ea typeface="Arial Black"/>
                <a:cs typeface="Arial Black"/>
                <a:sym typeface="Arial Black"/>
              </a:defRPr>
            </a:lvl1pPr>
          </a:lstStyle>
          <a:p>
            <a:r>
              <a:t>P. 01
P. 02
P. 03
P. 04
P. 05</a:t>
            </a:r>
          </a:p>
        </p:txBody>
      </p:sp>
      <p:sp>
        <p:nvSpPr>
          <p:cNvPr id="26"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22004645"/>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olo e testo verticale" type="vertTitleAndTx">
  <p:cSld name="1_Titolo e testo verticale">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2366169" y="1085851"/>
            <a:ext cx="2925763" cy="10287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270669" y="95250"/>
            <a:ext cx="2925763" cy="3009900"/>
          </a:xfrm>
          <a:prstGeom prst="rect">
            <a:avLst/>
          </a:prstGeom>
          <a:noFill/>
          <a:ln>
            <a:noFill/>
          </a:ln>
        </p:spPr>
        <p:txBody>
          <a:bodyPr spcFirstLastPara="1" wrap="square" lIns="91425" tIns="45700" rIns="91425" bIns="45700" anchor="t" anchorCtr="0">
            <a:normAutofit/>
          </a:bodyPr>
          <a:lstStyle>
            <a:lvl1pPr marL="228600" lvl="0" indent="-171450" algn="l">
              <a:spcBef>
                <a:spcPts val="180"/>
              </a:spcBef>
              <a:spcAft>
                <a:spcPts val="0"/>
              </a:spcAft>
              <a:buClr>
                <a:schemeClr val="dk1"/>
              </a:buClr>
              <a:buSzPts val="1800"/>
              <a:buChar char="•"/>
              <a:defRPr/>
            </a:lvl1pPr>
            <a:lvl2pPr marL="457200" lvl="1" indent="-171450" algn="l">
              <a:spcBef>
                <a:spcPts val="180"/>
              </a:spcBef>
              <a:spcAft>
                <a:spcPts val="0"/>
              </a:spcAft>
              <a:buClr>
                <a:schemeClr val="dk1"/>
              </a:buClr>
              <a:buSzPts val="1800"/>
              <a:buChar char="–"/>
              <a:defRPr/>
            </a:lvl2pPr>
            <a:lvl3pPr marL="685800" lvl="2" indent="-171450" algn="l">
              <a:spcBef>
                <a:spcPts val="180"/>
              </a:spcBef>
              <a:spcAft>
                <a:spcPts val="0"/>
              </a:spcAft>
              <a:buClr>
                <a:schemeClr val="dk1"/>
              </a:buClr>
              <a:buSzPts val="1800"/>
              <a:buChar char="•"/>
              <a:defRPr/>
            </a:lvl3pPr>
            <a:lvl4pPr marL="914400" lvl="3" indent="-171450" algn="l">
              <a:spcBef>
                <a:spcPts val="180"/>
              </a:spcBef>
              <a:spcAft>
                <a:spcPts val="0"/>
              </a:spcAft>
              <a:buClr>
                <a:schemeClr val="dk1"/>
              </a:buClr>
              <a:buSzPts val="1800"/>
              <a:buChar char="–"/>
              <a:defRPr/>
            </a:lvl4pPr>
            <a:lvl5pPr marL="1143000" lvl="4" indent="-171450" algn="l">
              <a:spcBef>
                <a:spcPts val="180"/>
              </a:spcBef>
              <a:spcAft>
                <a:spcPts val="0"/>
              </a:spcAft>
              <a:buClr>
                <a:schemeClr val="dk1"/>
              </a:buClr>
              <a:buSzPts val="1800"/>
              <a:buChar char="»"/>
              <a:defRPr/>
            </a:lvl5pPr>
            <a:lvl6pPr marL="1371600" lvl="5" indent="-171450" algn="l">
              <a:spcBef>
                <a:spcPts val="180"/>
              </a:spcBef>
              <a:spcAft>
                <a:spcPts val="0"/>
              </a:spcAft>
              <a:buClr>
                <a:schemeClr val="dk1"/>
              </a:buClr>
              <a:buSzPts val="1800"/>
              <a:buChar char="•"/>
              <a:defRPr/>
            </a:lvl6pPr>
            <a:lvl7pPr marL="1600200" lvl="6" indent="-171450" algn="l">
              <a:spcBef>
                <a:spcPts val="180"/>
              </a:spcBef>
              <a:spcAft>
                <a:spcPts val="0"/>
              </a:spcAft>
              <a:buClr>
                <a:schemeClr val="dk1"/>
              </a:buClr>
              <a:buSzPts val="1800"/>
              <a:buChar char="•"/>
              <a:defRPr/>
            </a:lvl7pPr>
            <a:lvl8pPr marL="1828800" lvl="7" indent="-171450" algn="l">
              <a:spcBef>
                <a:spcPts val="180"/>
              </a:spcBef>
              <a:spcAft>
                <a:spcPts val="0"/>
              </a:spcAft>
              <a:buClr>
                <a:schemeClr val="dk1"/>
              </a:buClr>
              <a:buSzPts val="1800"/>
              <a:buChar char="•"/>
              <a:defRPr/>
            </a:lvl8pPr>
            <a:lvl9pPr marL="2057400" lvl="8" indent="-171450" algn="l">
              <a:spcBef>
                <a:spcPts val="18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‹N›</a:t>
            </a:fld>
            <a:endParaRPr lang="en-US"/>
          </a:p>
        </p:txBody>
      </p:sp>
    </p:spTree>
    <p:extLst>
      <p:ext uri="{BB962C8B-B14F-4D97-AF65-F5344CB8AC3E}">
        <p14:creationId xmlns:p14="http://schemas.microsoft.com/office/powerpoint/2010/main" val="6639752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COP BIANCA TIT 2 RIGA NO SFONDO">
    <p:spTree>
      <p:nvGrpSpPr>
        <p:cNvPr id="1" name=""/>
        <p:cNvGrpSpPr/>
        <p:nvPr/>
      </p:nvGrpSpPr>
      <p:grpSpPr>
        <a:xfrm>
          <a:off x="0" y="0"/>
          <a:ext cx="0" cy="0"/>
          <a:chOff x="0" y="0"/>
          <a:chExt cx="0" cy="0"/>
        </a:xfrm>
      </p:grpSpPr>
      <p:sp>
        <p:nvSpPr>
          <p:cNvPr id="92" name="Titolo capitolo su due righe"/>
          <p:cNvSpPr txBox="1">
            <a:spLocks noGrp="1"/>
          </p:cNvSpPr>
          <p:nvPr>
            <p:ph type="title" hasCustomPrompt="1"/>
          </p:nvPr>
        </p:nvSpPr>
        <p:spPr>
          <a:xfrm>
            <a:off x="228856" y="1831665"/>
            <a:ext cx="7890297" cy="894263"/>
          </a:xfrm>
          <a:prstGeom prst="rect">
            <a:avLst/>
          </a:prstGeom>
        </p:spPr>
        <p:txBody>
          <a:bodyPr anchor="t">
            <a:normAutofit/>
          </a:bodyPr>
          <a:lstStyle>
            <a:lvl1pPr>
              <a:lnSpc>
                <a:spcPct val="80000"/>
              </a:lnSpc>
              <a:defRPr sz="3375">
                <a:solidFill>
                  <a:srgbClr val="009AA6"/>
                </a:solidFill>
                <a:latin typeface="Arial"/>
                <a:ea typeface="Arial"/>
                <a:cs typeface="Arial"/>
                <a:sym typeface="Arial"/>
              </a:defRPr>
            </a:lvl1pPr>
          </a:lstStyle>
          <a:p>
            <a:r>
              <a:t>Titolo capitolo su due righe</a:t>
            </a:r>
          </a:p>
        </p:txBody>
      </p:sp>
      <p:sp>
        <p:nvSpPr>
          <p:cNvPr id="93" name="Body Level One…"/>
          <p:cNvSpPr txBox="1">
            <a:spLocks noGrp="1"/>
          </p:cNvSpPr>
          <p:nvPr>
            <p:ph type="body" sz="quarter" idx="1" hasCustomPrompt="1"/>
          </p:nvPr>
        </p:nvSpPr>
        <p:spPr>
          <a:xfrm>
            <a:off x="217608" y="2670531"/>
            <a:ext cx="3391798" cy="384572"/>
          </a:xfrm>
          <a:prstGeom prst="rect">
            <a:avLst/>
          </a:prstGeom>
        </p:spPr>
        <p:txBody>
          <a:bodyPr>
            <a:normAutofit/>
          </a:bodyPr>
          <a:lstStyle>
            <a:lvl1pPr marL="0" indent="0">
              <a:lnSpc>
                <a:spcPct val="100000"/>
              </a:lnSpc>
              <a:spcBef>
                <a:spcPts val="0"/>
              </a:spcBef>
              <a:buSzTx/>
              <a:buFontTx/>
              <a:buNone/>
              <a:defRPr sz="1350" b="1">
                <a:solidFill>
                  <a:srgbClr val="004953"/>
                </a:solidFill>
                <a:latin typeface="Arial"/>
                <a:ea typeface="Arial"/>
                <a:cs typeface="Arial"/>
                <a:sym typeface="Arial"/>
              </a:defRPr>
            </a:lvl1pPr>
            <a:lvl2pPr marL="0" indent="342882">
              <a:lnSpc>
                <a:spcPct val="100000"/>
              </a:lnSpc>
              <a:spcBef>
                <a:spcPts val="0"/>
              </a:spcBef>
              <a:buSzTx/>
              <a:buFontTx/>
              <a:buNone/>
              <a:defRPr sz="1350" b="1">
                <a:solidFill>
                  <a:srgbClr val="004953"/>
                </a:solidFill>
                <a:latin typeface="Arial"/>
                <a:ea typeface="Arial"/>
                <a:cs typeface="Arial"/>
                <a:sym typeface="Arial"/>
              </a:defRPr>
            </a:lvl2pPr>
            <a:lvl3pPr marL="0" indent="685766">
              <a:lnSpc>
                <a:spcPct val="100000"/>
              </a:lnSpc>
              <a:spcBef>
                <a:spcPts val="0"/>
              </a:spcBef>
              <a:buSzTx/>
              <a:buFontTx/>
              <a:buNone/>
              <a:defRPr sz="1350" b="1">
                <a:solidFill>
                  <a:srgbClr val="004953"/>
                </a:solidFill>
                <a:latin typeface="Arial"/>
                <a:ea typeface="Arial"/>
                <a:cs typeface="Arial"/>
                <a:sym typeface="Arial"/>
              </a:defRPr>
            </a:lvl3pPr>
            <a:lvl4pPr marL="0" indent="1028648">
              <a:lnSpc>
                <a:spcPct val="100000"/>
              </a:lnSpc>
              <a:spcBef>
                <a:spcPts val="0"/>
              </a:spcBef>
              <a:buSzTx/>
              <a:buFontTx/>
              <a:buNone/>
              <a:defRPr sz="1350" b="1">
                <a:solidFill>
                  <a:srgbClr val="004953"/>
                </a:solidFill>
                <a:latin typeface="Arial"/>
                <a:ea typeface="Arial"/>
                <a:cs typeface="Arial"/>
                <a:sym typeface="Arial"/>
              </a:defRPr>
            </a:lvl4pPr>
            <a:lvl5pPr marL="0" indent="1371531">
              <a:lnSpc>
                <a:spcPct val="100000"/>
              </a:lnSpc>
              <a:spcBef>
                <a:spcPts val="0"/>
              </a:spcBef>
              <a:buSzTx/>
              <a:buFontTx/>
              <a:buNone/>
              <a:defRPr sz="1350" b="1">
                <a:solidFill>
                  <a:srgbClr val="004953"/>
                </a:solidFill>
                <a:latin typeface="Arial"/>
                <a:ea typeface="Arial"/>
                <a:cs typeface="Arial"/>
                <a:sym typeface="Arial"/>
              </a:defRPr>
            </a:lvl5pPr>
          </a:lstStyle>
          <a:p>
            <a:r>
              <a:t>QUESTO INVECE È IL SOTTOTILO IN CASO CE NE FOSSE IL BISOGNO</a:t>
            </a:r>
          </a:p>
          <a:p>
            <a:pPr lvl="1"/>
            <a:endParaRPr/>
          </a:p>
          <a:p>
            <a:pPr lvl="2"/>
            <a:endParaRPr/>
          </a:p>
          <a:p>
            <a:pPr lvl="3"/>
            <a:endParaRPr/>
          </a:p>
          <a:p>
            <a:pPr lvl="4"/>
            <a:endParaRPr/>
          </a:p>
        </p:txBody>
      </p:sp>
      <p:pic>
        <p:nvPicPr>
          <p:cNvPr id="94" name="Immagine 9" descr="Immagine 9"/>
          <p:cNvPicPr>
            <a:picLocks noChangeAspect="1"/>
          </p:cNvPicPr>
          <p:nvPr/>
        </p:nvPicPr>
        <p:blipFill>
          <a:blip r:embed="rId2"/>
          <a:stretch>
            <a:fillRect/>
          </a:stretch>
        </p:blipFill>
        <p:spPr>
          <a:xfrm>
            <a:off x="251352" y="276225"/>
            <a:ext cx="962527" cy="642938"/>
          </a:xfrm>
          <a:prstGeom prst="rect">
            <a:avLst/>
          </a:prstGeom>
          <a:ln w="12700">
            <a:miter lim="400000"/>
          </a:ln>
        </p:spPr>
      </p:pic>
      <p:pic>
        <p:nvPicPr>
          <p:cNvPr id="95" name="Immagine 8" descr="Immagine 8"/>
          <p:cNvPicPr>
            <a:picLocks noChangeAspect="1"/>
          </p:cNvPicPr>
          <p:nvPr/>
        </p:nvPicPr>
        <p:blipFill>
          <a:blip r:embed="rId3"/>
          <a:stretch>
            <a:fillRect/>
          </a:stretch>
        </p:blipFill>
        <p:spPr>
          <a:xfrm>
            <a:off x="7393095" y="4690158"/>
            <a:ext cx="1504317" cy="177118"/>
          </a:xfrm>
          <a:prstGeom prst="rect">
            <a:avLst/>
          </a:prstGeom>
          <a:ln w="12700">
            <a:miter lim="400000"/>
          </a:ln>
        </p:spPr>
      </p:pic>
      <p:sp>
        <p:nvSpPr>
          <p:cNvPr id="96"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45169866"/>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COPERTINA BIANCA TIT 1 RIGA">
    <p:spTree>
      <p:nvGrpSpPr>
        <p:cNvPr id="1" name=""/>
        <p:cNvGrpSpPr/>
        <p:nvPr/>
      </p:nvGrpSpPr>
      <p:grpSpPr>
        <a:xfrm>
          <a:off x="0" y="0"/>
          <a:ext cx="0" cy="0"/>
          <a:chOff x="0" y="0"/>
          <a:chExt cx="0" cy="0"/>
        </a:xfrm>
      </p:grpSpPr>
      <p:pic>
        <p:nvPicPr>
          <p:cNvPr id="33" name="Immagine 5" descr="Immagine 5"/>
          <p:cNvPicPr>
            <a:picLocks noChangeAspect="1"/>
          </p:cNvPicPr>
          <p:nvPr/>
        </p:nvPicPr>
        <p:blipFill>
          <a:blip r:embed="rId2"/>
          <a:stretch>
            <a:fillRect/>
          </a:stretch>
        </p:blipFill>
        <p:spPr>
          <a:xfrm>
            <a:off x="0" y="168"/>
            <a:ext cx="9148170" cy="5143166"/>
          </a:xfrm>
          <a:prstGeom prst="rect">
            <a:avLst/>
          </a:prstGeom>
          <a:ln w="12700">
            <a:miter lim="400000"/>
          </a:ln>
        </p:spPr>
      </p:pic>
      <p:sp>
        <p:nvSpPr>
          <p:cNvPr id="34" name="Titolo capitolo su una riga"/>
          <p:cNvSpPr txBox="1">
            <a:spLocks noGrp="1"/>
          </p:cNvSpPr>
          <p:nvPr>
            <p:ph type="title" hasCustomPrompt="1"/>
          </p:nvPr>
        </p:nvSpPr>
        <p:spPr>
          <a:xfrm>
            <a:off x="228856" y="2187373"/>
            <a:ext cx="7890297" cy="384572"/>
          </a:xfrm>
          <a:prstGeom prst="rect">
            <a:avLst/>
          </a:prstGeom>
        </p:spPr>
        <p:txBody>
          <a:bodyPr anchor="t">
            <a:normAutofit/>
          </a:bodyPr>
          <a:lstStyle>
            <a:lvl1pPr>
              <a:defRPr sz="3375">
                <a:solidFill>
                  <a:srgbClr val="009AA6"/>
                </a:solidFill>
                <a:latin typeface="Arial"/>
                <a:ea typeface="Arial"/>
                <a:cs typeface="Arial"/>
                <a:sym typeface="Arial"/>
              </a:defRPr>
            </a:lvl1pPr>
          </a:lstStyle>
          <a:p>
            <a:r>
              <a:t>Titolo capitolo su una riga</a:t>
            </a:r>
          </a:p>
        </p:txBody>
      </p:sp>
      <p:sp>
        <p:nvSpPr>
          <p:cNvPr id="35" name="Body Level One…"/>
          <p:cNvSpPr txBox="1">
            <a:spLocks noGrp="1"/>
          </p:cNvSpPr>
          <p:nvPr>
            <p:ph type="body" sz="quarter" idx="1" hasCustomPrompt="1"/>
          </p:nvPr>
        </p:nvSpPr>
        <p:spPr>
          <a:xfrm>
            <a:off x="217608" y="2670531"/>
            <a:ext cx="3391798" cy="384572"/>
          </a:xfrm>
          <a:prstGeom prst="rect">
            <a:avLst/>
          </a:prstGeom>
        </p:spPr>
        <p:txBody>
          <a:bodyPr>
            <a:normAutofit/>
          </a:bodyPr>
          <a:lstStyle>
            <a:lvl1pPr marL="0" indent="0">
              <a:lnSpc>
                <a:spcPct val="100000"/>
              </a:lnSpc>
              <a:spcBef>
                <a:spcPts val="0"/>
              </a:spcBef>
              <a:buSzTx/>
              <a:buFontTx/>
              <a:buNone/>
              <a:defRPr sz="1350" b="1">
                <a:solidFill>
                  <a:srgbClr val="004953"/>
                </a:solidFill>
                <a:latin typeface="Arial"/>
                <a:ea typeface="Arial"/>
                <a:cs typeface="Arial"/>
                <a:sym typeface="Arial"/>
              </a:defRPr>
            </a:lvl1pPr>
            <a:lvl2pPr marL="0" indent="342882">
              <a:lnSpc>
                <a:spcPct val="100000"/>
              </a:lnSpc>
              <a:spcBef>
                <a:spcPts val="0"/>
              </a:spcBef>
              <a:buSzTx/>
              <a:buFontTx/>
              <a:buNone/>
              <a:defRPr sz="1350" b="1">
                <a:solidFill>
                  <a:srgbClr val="004953"/>
                </a:solidFill>
                <a:latin typeface="Arial"/>
                <a:ea typeface="Arial"/>
                <a:cs typeface="Arial"/>
                <a:sym typeface="Arial"/>
              </a:defRPr>
            </a:lvl2pPr>
            <a:lvl3pPr marL="0" indent="685766">
              <a:lnSpc>
                <a:spcPct val="100000"/>
              </a:lnSpc>
              <a:spcBef>
                <a:spcPts val="0"/>
              </a:spcBef>
              <a:buSzTx/>
              <a:buFontTx/>
              <a:buNone/>
              <a:defRPr sz="1350" b="1">
                <a:solidFill>
                  <a:srgbClr val="004953"/>
                </a:solidFill>
                <a:latin typeface="Arial"/>
                <a:ea typeface="Arial"/>
                <a:cs typeface="Arial"/>
                <a:sym typeface="Arial"/>
              </a:defRPr>
            </a:lvl3pPr>
            <a:lvl4pPr marL="0" indent="1028648">
              <a:lnSpc>
                <a:spcPct val="100000"/>
              </a:lnSpc>
              <a:spcBef>
                <a:spcPts val="0"/>
              </a:spcBef>
              <a:buSzTx/>
              <a:buFontTx/>
              <a:buNone/>
              <a:defRPr sz="1350" b="1">
                <a:solidFill>
                  <a:srgbClr val="004953"/>
                </a:solidFill>
                <a:latin typeface="Arial"/>
                <a:ea typeface="Arial"/>
                <a:cs typeface="Arial"/>
                <a:sym typeface="Arial"/>
              </a:defRPr>
            </a:lvl4pPr>
            <a:lvl5pPr marL="0" indent="1371531">
              <a:lnSpc>
                <a:spcPct val="100000"/>
              </a:lnSpc>
              <a:spcBef>
                <a:spcPts val="0"/>
              </a:spcBef>
              <a:buSzTx/>
              <a:buFontTx/>
              <a:buNone/>
              <a:defRPr sz="1350" b="1">
                <a:solidFill>
                  <a:srgbClr val="004953"/>
                </a:solidFill>
                <a:latin typeface="Arial"/>
                <a:ea typeface="Arial"/>
                <a:cs typeface="Arial"/>
                <a:sym typeface="Arial"/>
              </a:defRPr>
            </a:lvl5pPr>
          </a:lstStyle>
          <a:p>
            <a:r>
              <a:t>QUESTO INVECE È IL SOTTOTILO </a:t>
            </a:r>
          </a:p>
          <a:p>
            <a:pPr lvl="1"/>
            <a:endParaRPr/>
          </a:p>
          <a:p>
            <a:pPr lvl="2"/>
            <a:endParaRPr/>
          </a:p>
          <a:p>
            <a:pPr lvl="3"/>
            <a:endParaRPr/>
          </a:p>
          <a:p>
            <a:pPr lvl="4"/>
            <a:endParaRPr/>
          </a:p>
        </p:txBody>
      </p:sp>
      <p:pic>
        <p:nvPicPr>
          <p:cNvPr id="36" name="Immagine 3" descr="Immagine 3"/>
          <p:cNvPicPr>
            <a:picLocks noChangeAspect="1"/>
          </p:cNvPicPr>
          <p:nvPr/>
        </p:nvPicPr>
        <p:blipFill>
          <a:blip r:embed="rId3"/>
          <a:stretch>
            <a:fillRect/>
          </a:stretch>
        </p:blipFill>
        <p:spPr>
          <a:xfrm>
            <a:off x="251352" y="276225"/>
            <a:ext cx="962527" cy="642938"/>
          </a:xfrm>
          <a:prstGeom prst="rect">
            <a:avLst/>
          </a:prstGeom>
          <a:ln w="12700">
            <a:miter lim="400000"/>
          </a:ln>
        </p:spPr>
      </p:pic>
      <p:pic>
        <p:nvPicPr>
          <p:cNvPr id="37" name="Immagine 10" descr="Immagine 10"/>
          <p:cNvPicPr>
            <a:picLocks noChangeAspect="1"/>
          </p:cNvPicPr>
          <p:nvPr/>
        </p:nvPicPr>
        <p:blipFill>
          <a:blip r:embed="rId4"/>
          <a:stretch>
            <a:fillRect/>
          </a:stretch>
        </p:blipFill>
        <p:spPr>
          <a:xfrm>
            <a:off x="7366994" y="4670590"/>
            <a:ext cx="1504317" cy="177119"/>
          </a:xfrm>
          <a:prstGeom prst="rect">
            <a:avLst/>
          </a:prstGeom>
          <a:ln w="12700">
            <a:miter lim="400000"/>
          </a:ln>
        </p:spPr>
      </p:pic>
      <p:sp>
        <p:nvSpPr>
          <p:cNvPr id="38"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448204153"/>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4_COPERTINA BIANCA TIT 1 RIGA">
    <p:spTree>
      <p:nvGrpSpPr>
        <p:cNvPr id="1" name=""/>
        <p:cNvGrpSpPr/>
        <p:nvPr/>
      </p:nvGrpSpPr>
      <p:grpSpPr>
        <a:xfrm>
          <a:off x="0" y="0"/>
          <a:ext cx="0" cy="0"/>
          <a:chOff x="0" y="0"/>
          <a:chExt cx="0" cy="0"/>
        </a:xfrm>
      </p:grpSpPr>
      <p:pic>
        <p:nvPicPr>
          <p:cNvPr id="57" name="Immagine 4" descr="Immagine 4"/>
          <p:cNvPicPr>
            <a:picLocks noChangeAspect="1"/>
          </p:cNvPicPr>
          <p:nvPr/>
        </p:nvPicPr>
        <p:blipFill>
          <a:blip r:embed="rId2"/>
          <a:stretch>
            <a:fillRect/>
          </a:stretch>
        </p:blipFill>
        <p:spPr>
          <a:xfrm>
            <a:off x="0" y="11791"/>
            <a:ext cx="9148170" cy="5143166"/>
          </a:xfrm>
          <a:prstGeom prst="rect">
            <a:avLst/>
          </a:prstGeom>
          <a:ln w="12700">
            <a:miter lim="400000"/>
          </a:ln>
        </p:spPr>
      </p:pic>
      <p:sp>
        <p:nvSpPr>
          <p:cNvPr id="58" name="Titolo capitolo su una riga"/>
          <p:cNvSpPr txBox="1">
            <a:spLocks noGrp="1"/>
          </p:cNvSpPr>
          <p:nvPr>
            <p:ph type="title" hasCustomPrompt="1"/>
          </p:nvPr>
        </p:nvSpPr>
        <p:spPr>
          <a:xfrm>
            <a:off x="228856" y="2187373"/>
            <a:ext cx="7890297" cy="384572"/>
          </a:xfrm>
          <a:prstGeom prst="rect">
            <a:avLst/>
          </a:prstGeom>
        </p:spPr>
        <p:txBody>
          <a:bodyPr anchor="t">
            <a:normAutofit/>
          </a:bodyPr>
          <a:lstStyle>
            <a:lvl1pPr>
              <a:defRPr sz="3375">
                <a:solidFill>
                  <a:srgbClr val="009AA6"/>
                </a:solidFill>
                <a:latin typeface="Arial"/>
                <a:ea typeface="Arial"/>
                <a:cs typeface="Arial"/>
                <a:sym typeface="Arial"/>
              </a:defRPr>
            </a:lvl1pPr>
          </a:lstStyle>
          <a:p>
            <a:r>
              <a:t>Titolo capitolo su una riga</a:t>
            </a:r>
          </a:p>
        </p:txBody>
      </p:sp>
      <p:sp>
        <p:nvSpPr>
          <p:cNvPr id="59" name="Body Level One…"/>
          <p:cNvSpPr txBox="1">
            <a:spLocks noGrp="1"/>
          </p:cNvSpPr>
          <p:nvPr>
            <p:ph type="body" sz="quarter" idx="1" hasCustomPrompt="1"/>
          </p:nvPr>
        </p:nvSpPr>
        <p:spPr>
          <a:xfrm>
            <a:off x="217608" y="2670531"/>
            <a:ext cx="3391798" cy="384572"/>
          </a:xfrm>
          <a:prstGeom prst="rect">
            <a:avLst/>
          </a:prstGeom>
        </p:spPr>
        <p:txBody>
          <a:bodyPr>
            <a:normAutofit/>
          </a:bodyPr>
          <a:lstStyle>
            <a:lvl1pPr marL="0" indent="0">
              <a:lnSpc>
                <a:spcPct val="100000"/>
              </a:lnSpc>
              <a:spcBef>
                <a:spcPts val="0"/>
              </a:spcBef>
              <a:buSzTx/>
              <a:buFontTx/>
              <a:buNone/>
              <a:defRPr sz="1350" b="1">
                <a:solidFill>
                  <a:srgbClr val="004953"/>
                </a:solidFill>
                <a:latin typeface="Arial"/>
                <a:ea typeface="Arial"/>
                <a:cs typeface="Arial"/>
                <a:sym typeface="Arial"/>
              </a:defRPr>
            </a:lvl1pPr>
            <a:lvl2pPr marL="0" indent="342882">
              <a:lnSpc>
                <a:spcPct val="100000"/>
              </a:lnSpc>
              <a:spcBef>
                <a:spcPts val="0"/>
              </a:spcBef>
              <a:buSzTx/>
              <a:buFontTx/>
              <a:buNone/>
              <a:defRPr sz="1350" b="1">
                <a:solidFill>
                  <a:srgbClr val="004953"/>
                </a:solidFill>
                <a:latin typeface="Arial"/>
                <a:ea typeface="Arial"/>
                <a:cs typeface="Arial"/>
                <a:sym typeface="Arial"/>
              </a:defRPr>
            </a:lvl2pPr>
            <a:lvl3pPr marL="0" indent="685766">
              <a:lnSpc>
                <a:spcPct val="100000"/>
              </a:lnSpc>
              <a:spcBef>
                <a:spcPts val="0"/>
              </a:spcBef>
              <a:buSzTx/>
              <a:buFontTx/>
              <a:buNone/>
              <a:defRPr sz="1350" b="1">
                <a:solidFill>
                  <a:srgbClr val="004953"/>
                </a:solidFill>
                <a:latin typeface="Arial"/>
                <a:ea typeface="Arial"/>
                <a:cs typeface="Arial"/>
                <a:sym typeface="Arial"/>
              </a:defRPr>
            </a:lvl3pPr>
            <a:lvl4pPr marL="0" indent="1028648">
              <a:lnSpc>
                <a:spcPct val="100000"/>
              </a:lnSpc>
              <a:spcBef>
                <a:spcPts val="0"/>
              </a:spcBef>
              <a:buSzTx/>
              <a:buFontTx/>
              <a:buNone/>
              <a:defRPr sz="1350" b="1">
                <a:solidFill>
                  <a:srgbClr val="004953"/>
                </a:solidFill>
                <a:latin typeface="Arial"/>
                <a:ea typeface="Arial"/>
                <a:cs typeface="Arial"/>
                <a:sym typeface="Arial"/>
              </a:defRPr>
            </a:lvl4pPr>
            <a:lvl5pPr marL="0" indent="1371531">
              <a:lnSpc>
                <a:spcPct val="100000"/>
              </a:lnSpc>
              <a:spcBef>
                <a:spcPts val="0"/>
              </a:spcBef>
              <a:buSzTx/>
              <a:buFontTx/>
              <a:buNone/>
              <a:defRPr sz="1350" b="1">
                <a:solidFill>
                  <a:srgbClr val="004953"/>
                </a:solidFill>
                <a:latin typeface="Arial"/>
                <a:ea typeface="Arial"/>
                <a:cs typeface="Arial"/>
                <a:sym typeface="Arial"/>
              </a:defRPr>
            </a:lvl5pPr>
          </a:lstStyle>
          <a:p>
            <a:r>
              <a:t>QUESTO INVECE È IL SOTTOTILO IN CASO CE NE FOSSE IL BISOGNO</a:t>
            </a:r>
          </a:p>
          <a:p>
            <a:pPr lvl="1"/>
            <a:endParaRPr/>
          </a:p>
          <a:p>
            <a:pPr lvl="2"/>
            <a:endParaRPr/>
          </a:p>
          <a:p>
            <a:pPr lvl="3"/>
            <a:endParaRPr/>
          </a:p>
          <a:p>
            <a:pPr lvl="4"/>
            <a:endParaRPr/>
          </a:p>
        </p:txBody>
      </p:sp>
      <p:pic>
        <p:nvPicPr>
          <p:cNvPr id="60" name="Immagine 3" descr="Immagine 3"/>
          <p:cNvPicPr>
            <a:picLocks noChangeAspect="1"/>
          </p:cNvPicPr>
          <p:nvPr/>
        </p:nvPicPr>
        <p:blipFill>
          <a:blip r:embed="rId3"/>
          <a:stretch>
            <a:fillRect/>
          </a:stretch>
        </p:blipFill>
        <p:spPr>
          <a:xfrm>
            <a:off x="251352" y="276225"/>
            <a:ext cx="962527" cy="642938"/>
          </a:xfrm>
          <a:prstGeom prst="rect">
            <a:avLst/>
          </a:prstGeom>
          <a:ln w="12700">
            <a:miter lim="400000"/>
          </a:ln>
        </p:spPr>
      </p:pic>
      <p:pic>
        <p:nvPicPr>
          <p:cNvPr id="61" name="Immagine 9" descr="Immagine 9"/>
          <p:cNvPicPr>
            <a:picLocks noChangeAspect="1"/>
          </p:cNvPicPr>
          <p:nvPr/>
        </p:nvPicPr>
        <p:blipFill>
          <a:blip r:embed="rId4"/>
          <a:stretch>
            <a:fillRect/>
          </a:stretch>
        </p:blipFill>
        <p:spPr>
          <a:xfrm>
            <a:off x="7393095" y="4690158"/>
            <a:ext cx="1504317" cy="177118"/>
          </a:xfrm>
          <a:prstGeom prst="rect">
            <a:avLst/>
          </a:prstGeom>
          <a:ln w="12700">
            <a:miter lim="400000"/>
          </a:ln>
        </p:spPr>
      </p:pic>
      <p:sp>
        <p:nvSpPr>
          <p:cNvPr id="62"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45766590"/>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2_COPERTINA BIANCA TIT 2 RIGA">
    <p:spTree>
      <p:nvGrpSpPr>
        <p:cNvPr id="1" name=""/>
        <p:cNvGrpSpPr/>
        <p:nvPr/>
      </p:nvGrpSpPr>
      <p:grpSpPr>
        <a:xfrm>
          <a:off x="0" y="0"/>
          <a:ext cx="0" cy="0"/>
          <a:chOff x="0" y="0"/>
          <a:chExt cx="0" cy="0"/>
        </a:xfrm>
      </p:grpSpPr>
      <p:pic>
        <p:nvPicPr>
          <p:cNvPr id="69" name="Immagine 2" descr="Immagine 2"/>
          <p:cNvPicPr>
            <a:picLocks noChangeAspect="1"/>
          </p:cNvPicPr>
          <p:nvPr/>
        </p:nvPicPr>
        <p:blipFill>
          <a:blip r:embed="rId2"/>
          <a:stretch>
            <a:fillRect/>
          </a:stretch>
        </p:blipFill>
        <p:spPr>
          <a:xfrm>
            <a:off x="0" y="11791"/>
            <a:ext cx="9148170" cy="5143166"/>
          </a:xfrm>
          <a:prstGeom prst="rect">
            <a:avLst/>
          </a:prstGeom>
          <a:ln w="12700">
            <a:miter lim="400000"/>
          </a:ln>
        </p:spPr>
      </p:pic>
      <p:sp>
        <p:nvSpPr>
          <p:cNvPr id="70" name="Titolo capitolo su due righe"/>
          <p:cNvSpPr txBox="1">
            <a:spLocks noGrp="1"/>
          </p:cNvSpPr>
          <p:nvPr>
            <p:ph type="title" hasCustomPrompt="1"/>
          </p:nvPr>
        </p:nvSpPr>
        <p:spPr>
          <a:xfrm>
            <a:off x="228856" y="1831665"/>
            <a:ext cx="7890297" cy="894263"/>
          </a:xfrm>
          <a:prstGeom prst="rect">
            <a:avLst/>
          </a:prstGeom>
        </p:spPr>
        <p:txBody>
          <a:bodyPr anchor="t">
            <a:normAutofit/>
          </a:bodyPr>
          <a:lstStyle>
            <a:lvl1pPr>
              <a:lnSpc>
                <a:spcPct val="80000"/>
              </a:lnSpc>
              <a:defRPr sz="3375">
                <a:solidFill>
                  <a:srgbClr val="009AA6"/>
                </a:solidFill>
                <a:latin typeface="Arial"/>
                <a:ea typeface="Arial"/>
                <a:cs typeface="Arial"/>
                <a:sym typeface="Arial"/>
              </a:defRPr>
            </a:lvl1pPr>
          </a:lstStyle>
          <a:p>
            <a:r>
              <a:t>Titolo capitolo su due righe</a:t>
            </a:r>
          </a:p>
        </p:txBody>
      </p:sp>
      <p:sp>
        <p:nvSpPr>
          <p:cNvPr id="71" name="Body Level One…"/>
          <p:cNvSpPr txBox="1">
            <a:spLocks noGrp="1"/>
          </p:cNvSpPr>
          <p:nvPr>
            <p:ph type="body" sz="quarter" idx="1" hasCustomPrompt="1"/>
          </p:nvPr>
        </p:nvSpPr>
        <p:spPr>
          <a:xfrm>
            <a:off x="217608" y="2670531"/>
            <a:ext cx="3391798" cy="384572"/>
          </a:xfrm>
          <a:prstGeom prst="rect">
            <a:avLst/>
          </a:prstGeom>
        </p:spPr>
        <p:txBody>
          <a:bodyPr>
            <a:normAutofit/>
          </a:bodyPr>
          <a:lstStyle>
            <a:lvl1pPr marL="0" indent="0">
              <a:lnSpc>
                <a:spcPct val="100000"/>
              </a:lnSpc>
              <a:spcBef>
                <a:spcPts val="0"/>
              </a:spcBef>
              <a:buSzTx/>
              <a:buFontTx/>
              <a:buNone/>
              <a:defRPr sz="1350" b="1">
                <a:solidFill>
                  <a:srgbClr val="004953"/>
                </a:solidFill>
                <a:latin typeface="Arial"/>
                <a:ea typeface="Arial"/>
                <a:cs typeface="Arial"/>
                <a:sym typeface="Arial"/>
              </a:defRPr>
            </a:lvl1pPr>
            <a:lvl2pPr marL="0" indent="342882">
              <a:lnSpc>
                <a:spcPct val="100000"/>
              </a:lnSpc>
              <a:spcBef>
                <a:spcPts val="0"/>
              </a:spcBef>
              <a:buSzTx/>
              <a:buFontTx/>
              <a:buNone/>
              <a:defRPr sz="1350" b="1">
                <a:solidFill>
                  <a:srgbClr val="004953"/>
                </a:solidFill>
                <a:latin typeface="Arial"/>
                <a:ea typeface="Arial"/>
                <a:cs typeface="Arial"/>
                <a:sym typeface="Arial"/>
              </a:defRPr>
            </a:lvl2pPr>
            <a:lvl3pPr marL="0" indent="685766">
              <a:lnSpc>
                <a:spcPct val="100000"/>
              </a:lnSpc>
              <a:spcBef>
                <a:spcPts val="0"/>
              </a:spcBef>
              <a:buSzTx/>
              <a:buFontTx/>
              <a:buNone/>
              <a:defRPr sz="1350" b="1">
                <a:solidFill>
                  <a:srgbClr val="004953"/>
                </a:solidFill>
                <a:latin typeface="Arial"/>
                <a:ea typeface="Arial"/>
                <a:cs typeface="Arial"/>
                <a:sym typeface="Arial"/>
              </a:defRPr>
            </a:lvl3pPr>
            <a:lvl4pPr marL="0" indent="1028648">
              <a:lnSpc>
                <a:spcPct val="100000"/>
              </a:lnSpc>
              <a:spcBef>
                <a:spcPts val="0"/>
              </a:spcBef>
              <a:buSzTx/>
              <a:buFontTx/>
              <a:buNone/>
              <a:defRPr sz="1350" b="1">
                <a:solidFill>
                  <a:srgbClr val="004953"/>
                </a:solidFill>
                <a:latin typeface="Arial"/>
                <a:ea typeface="Arial"/>
                <a:cs typeface="Arial"/>
                <a:sym typeface="Arial"/>
              </a:defRPr>
            </a:lvl4pPr>
            <a:lvl5pPr marL="0" indent="1371531">
              <a:lnSpc>
                <a:spcPct val="100000"/>
              </a:lnSpc>
              <a:spcBef>
                <a:spcPts val="0"/>
              </a:spcBef>
              <a:buSzTx/>
              <a:buFontTx/>
              <a:buNone/>
              <a:defRPr sz="1350" b="1">
                <a:solidFill>
                  <a:srgbClr val="004953"/>
                </a:solidFill>
                <a:latin typeface="Arial"/>
                <a:ea typeface="Arial"/>
                <a:cs typeface="Arial"/>
                <a:sym typeface="Arial"/>
              </a:defRPr>
            </a:lvl5pPr>
          </a:lstStyle>
          <a:p>
            <a:r>
              <a:t>QUESTO INVECE È IL SOTTOTILO IN CASO CE NE FOSSE IL BISOGNO</a:t>
            </a:r>
          </a:p>
          <a:p>
            <a:pPr lvl="1"/>
            <a:endParaRPr/>
          </a:p>
          <a:p>
            <a:pPr lvl="2"/>
            <a:endParaRPr/>
          </a:p>
          <a:p>
            <a:pPr lvl="3"/>
            <a:endParaRPr/>
          </a:p>
          <a:p>
            <a:pPr lvl="4"/>
            <a:endParaRPr/>
          </a:p>
        </p:txBody>
      </p:sp>
      <p:pic>
        <p:nvPicPr>
          <p:cNvPr id="72" name="Immagine 9" descr="Immagine 9"/>
          <p:cNvPicPr>
            <a:picLocks noChangeAspect="1"/>
          </p:cNvPicPr>
          <p:nvPr/>
        </p:nvPicPr>
        <p:blipFill>
          <a:blip r:embed="rId3"/>
          <a:stretch>
            <a:fillRect/>
          </a:stretch>
        </p:blipFill>
        <p:spPr>
          <a:xfrm>
            <a:off x="251352" y="276225"/>
            <a:ext cx="962527" cy="642938"/>
          </a:xfrm>
          <a:prstGeom prst="rect">
            <a:avLst/>
          </a:prstGeom>
          <a:ln w="12700">
            <a:miter lim="400000"/>
          </a:ln>
        </p:spPr>
      </p:pic>
      <p:pic>
        <p:nvPicPr>
          <p:cNvPr id="73" name="Immagine 8" descr="Immagine 8"/>
          <p:cNvPicPr>
            <a:picLocks noChangeAspect="1"/>
          </p:cNvPicPr>
          <p:nvPr/>
        </p:nvPicPr>
        <p:blipFill>
          <a:blip r:embed="rId4"/>
          <a:stretch>
            <a:fillRect/>
          </a:stretch>
        </p:blipFill>
        <p:spPr>
          <a:xfrm>
            <a:off x="7393095" y="4690158"/>
            <a:ext cx="1504317" cy="177118"/>
          </a:xfrm>
          <a:prstGeom prst="rect">
            <a:avLst/>
          </a:prstGeom>
          <a:ln w="12700">
            <a:miter lim="400000"/>
          </a:ln>
        </p:spPr>
      </p:pic>
      <p:sp>
        <p:nvSpPr>
          <p:cNvPr id="74"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2091796800"/>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COP BIANCA TIT 1 RIGA NO SFONDO">
    <p:spTree>
      <p:nvGrpSpPr>
        <p:cNvPr id="1" name=""/>
        <p:cNvGrpSpPr/>
        <p:nvPr/>
      </p:nvGrpSpPr>
      <p:grpSpPr>
        <a:xfrm>
          <a:off x="0" y="0"/>
          <a:ext cx="0" cy="0"/>
          <a:chOff x="0" y="0"/>
          <a:chExt cx="0" cy="0"/>
        </a:xfrm>
      </p:grpSpPr>
      <p:sp>
        <p:nvSpPr>
          <p:cNvPr id="81" name="Titolo capitolo su una riga"/>
          <p:cNvSpPr txBox="1">
            <a:spLocks noGrp="1"/>
          </p:cNvSpPr>
          <p:nvPr>
            <p:ph type="title" hasCustomPrompt="1"/>
          </p:nvPr>
        </p:nvSpPr>
        <p:spPr>
          <a:xfrm>
            <a:off x="228856" y="2187373"/>
            <a:ext cx="7890297" cy="384572"/>
          </a:xfrm>
          <a:prstGeom prst="rect">
            <a:avLst/>
          </a:prstGeom>
        </p:spPr>
        <p:txBody>
          <a:bodyPr anchor="t">
            <a:normAutofit/>
          </a:bodyPr>
          <a:lstStyle>
            <a:lvl1pPr>
              <a:defRPr sz="3375">
                <a:solidFill>
                  <a:srgbClr val="009AA6"/>
                </a:solidFill>
                <a:latin typeface="Arial"/>
                <a:ea typeface="Arial"/>
                <a:cs typeface="Arial"/>
                <a:sym typeface="Arial"/>
              </a:defRPr>
            </a:lvl1pPr>
          </a:lstStyle>
          <a:p>
            <a:r>
              <a:t>Titolo capitolo su una riga</a:t>
            </a:r>
          </a:p>
        </p:txBody>
      </p:sp>
      <p:sp>
        <p:nvSpPr>
          <p:cNvPr id="82" name="Body Level One…"/>
          <p:cNvSpPr txBox="1">
            <a:spLocks noGrp="1"/>
          </p:cNvSpPr>
          <p:nvPr>
            <p:ph type="body" sz="quarter" idx="1" hasCustomPrompt="1"/>
          </p:nvPr>
        </p:nvSpPr>
        <p:spPr>
          <a:xfrm>
            <a:off x="217608" y="2670531"/>
            <a:ext cx="3391798" cy="384572"/>
          </a:xfrm>
          <a:prstGeom prst="rect">
            <a:avLst/>
          </a:prstGeom>
        </p:spPr>
        <p:txBody>
          <a:bodyPr>
            <a:normAutofit/>
          </a:bodyPr>
          <a:lstStyle>
            <a:lvl1pPr marL="0" indent="0">
              <a:lnSpc>
                <a:spcPct val="100000"/>
              </a:lnSpc>
              <a:spcBef>
                <a:spcPts val="0"/>
              </a:spcBef>
              <a:buSzTx/>
              <a:buFontTx/>
              <a:buNone/>
              <a:defRPr sz="1350" b="1">
                <a:solidFill>
                  <a:srgbClr val="004953"/>
                </a:solidFill>
                <a:latin typeface="Arial"/>
                <a:ea typeface="Arial"/>
                <a:cs typeface="Arial"/>
                <a:sym typeface="Arial"/>
              </a:defRPr>
            </a:lvl1pPr>
            <a:lvl2pPr marL="0" indent="342882">
              <a:lnSpc>
                <a:spcPct val="100000"/>
              </a:lnSpc>
              <a:spcBef>
                <a:spcPts val="0"/>
              </a:spcBef>
              <a:buSzTx/>
              <a:buFontTx/>
              <a:buNone/>
              <a:defRPr sz="1350" b="1">
                <a:solidFill>
                  <a:srgbClr val="004953"/>
                </a:solidFill>
                <a:latin typeface="Arial"/>
                <a:ea typeface="Arial"/>
                <a:cs typeface="Arial"/>
                <a:sym typeface="Arial"/>
              </a:defRPr>
            </a:lvl2pPr>
            <a:lvl3pPr marL="0" indent="685766">
              <a:lnSpc>
                <a:spcPct val="100000"/>
              </a:lnSpc>
              <a:spcBef>
                <a:spcPts val="0"/>
              </a:spcBef>
              <a:buSzTx/>
              <a:buFontTx/>
              <a:buNone/>
              <a:defRPr sz="1350" b="1">
                <a:solidFill>
                  <a:srgbClr val="004953"/>
                </a:solidFill>
                <a:latin typeface="Arial"/>
                <a:ea typeface="Arial"/>
                <a:cs typeface="Arial"/>
                <a:sym typeface="Arial"/>
              </a:defRPr>
            </a:lvl3pPr>
            <a:lvl4pPr marL="0" indent="1028648">
              <a:lnSpc>
                <a:spcPct val="100000"/>
              </a:lnSpc>
              <a:spcBef>
                <a:spcPts val="0"/>
              </a:spcBef>
              <a:buSzTx/>
              <a:buFontTx/>
              <a:buNone/>
              <a:defRPr sz="1350" b="1">
                <a:solidFill>
                  <a:srgbClr val="004953"/>
                </a:solidFill>
                <a:latin typeface="Arial"/>
                <a:ea typeface="Arial"/>
                <a:cs typeface="Arial"/>
                <a:sym typeface="Arial"/>
              </a:defRPr>
            </a:lvl4pPr>
            <a:lvl5pPr marL="0" indent="1371531">
              <a:lnSpc>
                <a:spcPct val="100000"/>
              </a:lnSpc>
              <a:spcBef>
                <a:spcPts val="0"/>
              </a:spcBef>
              <a:buSzTx/>
              <a:buFontTx/>
              <a:buNone/>
              <a:defRPr sz="1350" b="1">
                <a:solidFill>
                  <a:srgbClr val="004953"/>
                </a:solidFill>
                <a:latin typeface="Arial"/>
                <a:ea typeface="Arial"/>
                <a:cs typeface="Arial"/>
                <a:sym typeface="Arial"/>
              </a:defRPr>
            </a:lvl5pPr>
          </a:lstStyle>
          <a:p>
            <a:r>
              <a:t>QUESTO INVECE È IL SOTTOTILO IN CASO CE NE FOSSE IL BISOGNO</a:t>
            </a:r>
          </a:p>
          <a:p>
            <a:pPr lvl="1"/>
            <a:endParaRPr/>
          </a:p>
          <a:p>
            <a:pPr lvl="2"/>
            <a:endParaRPr/>
          </a:p>
          <a:p>
            <a:pPr lvl="3"/>
            <a:endParaRPr/>
          </a:p>
          <a:p>
            <a:pPr lvl="4"/>
            <a:endParaRPr/>
          </a:p>
        </p:txBody>
      </p:sp>
      <p:pic>
        <p:nvPicPr>
          <p:cNvPr id="83" name="Immagine 3" descr="Immagine 3"/>
          <p:cNvPicPr>
            <a:picLocks noChangeAspect="1"/>
          </p:cNvPicPr>
          <p:nvPr/>
        </p:nvPicPr>
        <p:blipFill>
          <a:blip r:embed="rId2"/>
          <a:stretch>
            <a:fillRect/>
          </a:stretch>
        </p:blipFill>
        <p:spPr>
          <a:xfrm>
            <a:off x="251352" y="276225"/>
            <a:ext cx="962527" cy="642938"/>
          </a:xfrm>
          <a:prstGeom prst="rect">
            <a:avLst/>
          </a:prstGeom>
          <a:ln w="12700">
            <a:miter lim="400000"/>
          </a:ln>
        </p:spPr>
      </p:pic>
      <p:pic>
        <p:nvPicPr>
          <p:cNvPr id="84" name="Immagine 9" descr="Immagine 9"/>
          <p:cNvPicPr>
            <a:picLocks noChangeAspect="1"/>
          </p:cNvPicPr>
          <p:nvPr/>
        </p:nvPicPr>
        <p:blipFill>
          <a:blip r:embed="rId3"/>
          <a:stretch>
            <a:fillRect/>
          </a:stretch>
        </p:blipFill>
        <p:spPr>
          <a:xfrm>
            <a:off x="7393095" y="4690158"/>
            <a:ext cx="1504317" cy="177118"/>
          </a:xfrm>
          <a:prstGeom prst="rect">
            <a:avLst/>
          </a:prstGeom>
          <a:ln w="12700">
            <a:miter lim="400000"/>
          </a:ln>
        </p:spPr>
      </p:pic>
      <p:sp>
        <p:nvSpPr>
          <p:cNvPr id="85"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748796547"/>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COP BIANCA TIT 2 RIGA NO SFONDO">
    <p:spTree>
      <p:nvGrpSpPr>
        <p:cNvPr id="1" name=""/>
        <p:cNvGrpSpPr/>
        <p:nvPr/>
      </p:nvGrpSpPr>
      <p:grpSpPr>
        <a:xfrm>
          <a:off x="0" y="0"/>
          <a:ext cx="0" cy="0"/>
          <a:chOff x="0" y="0"/>
          <a:chExt cx="0" cy="0"/>
        </a:xfrm>
      </p:grpSpPr>
      <p:sp>
        <p:nvSpPr>
          <p:cNvPr id="92" name="Titolo capitolo su due righe"/>
          <p:cNvSpPr txBox="1">
            <a:spLocks noGrp="1"/>
          </p:cNvSpPr>
          <p:nvPr>
            <p:ph type="title" hasCustomPrompt="1"/>
          </p:nvPr>
        </p:nvSpPr>
        <p:spPr>
          <a:xfrm>
            <a:off x="228856" y="1831665"/>
            <a:ext cx="7890297" cy="894263"/>
          </a:xfrm>
          <a:prstGeom prst="rect">
            <a:avLst/>
          </a:prstGeom>
        </p:spPr>
        <p:txBody>
          <a:bodyPr anchor="t">
            <a:normAutofit/>
          </a:bodyPr>
          <a:lstStyle>
            <a:lvl1pPr>
              <a:lnSpc>
                <a:spcPct val="80000"/>
              </a:lnSpc>
              <a:defRPr sz="3375">
                <a:solidFill>
                  <a:srgbClr val="009AA6"/>
                </a:solidFill>
                <a:latin typeface="Arial"/>
                <a:ea typeface="Arial"/>
                <a:cs typeface="Arial"/>
                <a:sym typeface="Arial"/>
              </a:defRPr>
            </a:lvl1pPr>
          </a:lstStyle>
          <a:p>
            <a:r>
              <a:t>Titolo capitolo su due righe</a:t>
            </a:r>
          </a:p>
        </p:txBody>
      </p:sp>
      <p:sp>
        <p:nvSpPr>
          <p:cNvPr id="93" name="Body Level One…"/>
          <p:cNvSpPr txBox="1">
            <a:spLocks noGrp="1"/>
          </p:cNvSpPr>
          <p:nvPr>
            <p:ph type="body" sz="quarter" idx="1" hasCustomPrompt="1"/>
          </p:nvPr>
        </p:nvSpPr>
        <p:spPr>
          <a:xfrm>
            <a:off x="217608" y="2670531"/>
            <a:ext cx="3391798" cy="384572"/>
          </a:xfrm>
          <a:prstGeom prst="rect">
            <a:avLst/>
          </a:prstGeom>
        </p:spPr>
        <p:txBody>
          <a:bodyPr>
            <a:normAutofit/>
          </a:bodyPr>
          <a:lstStyle>
            <a:lvl1pPr marL="0" indent="0">
              <a:lnSpc>
                <a:spcPct val="100000"/>
              </a:lnSpc>
              <a:spcBef>
                <a:spcPts val="0"/>
              </a:spcBef>
              <a:buSzTx/>
              <a:buFontTx/>
              <a:buNone/>
              <a:defRPr sz="1350" b="1">
                <a:solidFill>
                  <a:srgbClr val="004953"/>
                </a:solidFill>
                <a:latin typeface="Arial"/>
                <a:ea typeface="Arial"/>
                <a:cs typeface="Arial"/>
                <a:sym typeface="Arial"/>
              </a:defRPr>
            </a:lvl1pPr>
            <a:lvl2pPr marL="0" indent="342882">
              <a:lnSpc>
                <a:spcPct val="100000"/>
              </a:lnSpc>
              <a:spcBef>
                <a:spcPts val="0"/>
              </a:spcBef>
              <a:buSzTx/>
              <a:buFontTx/>
              <a:buNone/>
              <a:defRPr sz="1350" b="1">
                <a:solidFill>
                  <a:srgbClr val="004953"/>
                </a:solidFill>
                <a:latin typeface="Arial"/>
                <a:ea typeface="Arial"/>
                <a:cs typeface="Arial"/>
                <a:sym typeface="Arial"/>
              </a:defRPr>
            </a:lvl2pPr>
            <a:lvl3pPr marL="0" indent="685766">
              <a:lnSpc>
                <a:spcPct val="100000"/>
              </a:lnSpc>
              <a:spcBef>
                <a:spcPts val="0"/>
              </a:spcBef>
              <a:buSzTx/>
              <a:buFontTx/>
              <a:buNone/>
              <a:defRPr sz="1350" b="1">
                <a:solidFill>
                  <a:srgbClr val="004953"/>
                </a:solidFill>
                <a:latin typeface="Arial"/>
                <a:ea typeface="Arial"/>
                <a:cs typeface="Arial"/>
                <a:sym typeface="Arial"/>
              </a:defRPr>
            </a:lvl3pPr>
            <a:lvl4pPr marL="0" indent="1028648">
              <a:lnSpc>
                <a:spcPct val="100000"/>
              </a:lnSpc>
              <a:spcBef>
                <a:spcPts val="0"/>
              </a:spcBef>
              <a:buSzTx/>
              <a:buFontTx/>
              <a:buNone/>
              <a:defRPr sz="1350" b="1">
                <a:solidFill>
                  <a:srgbClr val="004953"/>
                </a:solidFill>
                <a:latin typeface="Arial"/>
                <a:ea typeface="Arial"/>
                <a:cs typeface="Arial"/>
                <a:sym typeface="Arial"/>
              </a:defRPr>
            </a:lvl4pPr>
            <a:lvl5pPr marL="0" indent="1371531">
              <a:lnSpc>
                <a:spcPct val="100000"/>
              </a:lnSpc>
              <a:spcBef>
                <a:spcPts val="0"/>
              </a:spcBef>
              <a:buSzTx/>
              <a:buFontTx/>
              <a:buNone/>
              <a:defRPr sz="1350" b="1">
                <a:solidFill>
                  <a:srgbClr val="004953"/>
                </a:solidFill>
                <a:latin typeface="Arial"/>
                <a:ea typeface="Arial"/>
                <a:cs typeface="Arial"/>
                <a:sym typeface="Arial"/>
              </a:defRPr>
            </a:lvl5pPr>
          </a:lstStyle>
          <a:p>
            <a:r>
              <a:t>QUESTO INVECE È IL SOTTOTILO IN CASO CE NE FOSSE IL BISOGNO</a:t>
            </a:r>
          </a:p>
          <a:p>
            <a:pPr lvl="1"/>
            <a:endParaRPr/>
          </a:p>
          <a:p>
            <a:pPr lvl="2"/>
            <a:endParaRPr/>
          </a:p>
          <a:p>
            <a:pPr lvl="3"/>
            <a:endParaRPr/>
          </a:p>
          <a:p>
            <a:pPr lvl="4"/>
            <a:endParaRPr/>
          </a:p>
        </p:txBody>
      </p:sp>
      <p:pic>
        <p:nvPicPr>
          <p:cNvPr id="94" name="Immagine 9" descr="Immagine 9"/>
          <p:cNvPicPr>
            <a:picLocks noChangeAspect="1"/>
          </p:cNvPicPr>
          <p:nvPr/>
        </p:nvPicPr>
        <p:blipFill>
          <a:blip r:embed="rId2"/>
          <a:stretch>
            <a:fillRect/>
          </a:stretch>
        </p:blipFill>
        <p:spPr>
          <a:xfrm>
            <a:off x="251352" y="276225"/>
            <a:ext cx="962527" cy="642938"/>
          </a:xfrm>
          <a:prstGeom prst="rect">
            <a:avLst/>
          </a:prstGeom>
          <a:ln w="12700">
            <a:miter lim="400000"/>
          </a:ln>
        </p:spPr>
      </p:pic>
      <p:pic>
        <p:nvPicPr>
          <p:cNvPr id="95" name="Immagine 8" descr="Immagine 8"/>
          <p:cNvPicPr>
            <a:picLocks noChangeAspect="1"/>
          </p:cNvPicPr>
          <p:nvPr/>
        </p:nvPicPr>
        <p:blipFill>
          <a:blip r:embed="rId3"/>
          <a:stretch>
            <a:fillRect/>
          </a:stretch>
        </p:blipFill>
        <p:spPr>
          <a:xfrm>
            <a:off x="7393095" y="4690158"/>
            <a:ext cx="1504317" cy="177118"/>
          </a:xfrm>
          <a:prstGeom prst="rect">
            <a:avLst/>
          </a:prstGeom>
          <a:ln w="12700">
            <a:miter lim="400000"/>
          </a:ln>
        </p:spPr>
      </p:pic>
      <p:sp>
        <p:nvSpPr>
          <p:cNvPr id="96"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28635290"/>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1_COPERTINA BIANCA TIT 1 RIGA">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3" name="Titolo capitolo su una riga"/>
          <p:cNvSpPr txBox="1">
            <a:spLocks noGrp="1"/>
          </p:cNvSpPr>
          <p:nvPr>
            <p:ph type="title" hasCustomPrompt="1"/>
          </p:nvPr>
        </p:nvSpPr>
        <p:spPr>
          <a:xfrm>
            <a:off x="228856" y="2187373"/>
            <a:ext cx="7890297" cy="384572"/>
          </a:xfrm>
          <a:prstGeom prst="rect">
            <a:avLst/>
          </a:prstGeom>
        </p:spPr>
        <p:txBody>
          <a:bodyPr anchor="t">
            <a:normAutofit/>
          </a:bodyPr>
          <a:lstStyle>
            <a:lvl1pPr>
              <a:defRPr sz="3375">
                <a:solidFill>
                  <a:srgbClr val="FFFFFF"/>
                </a:solidFill>
                <a:latin typeface="Arial"/>
                <a:ea typeface="Arial"/>
                <a:cs typeface="Arial"/>
                <a:sym typeface="Arial"/>
              </a:defRPr>
            </a:lvl1pPr>
          </a:lstStyle>
          <a:p>
            <a:r>
              <a:t>Titolo capitolo su una riga</a:t>
            </a:r>
          </a:p>
        </p:txBody>
      </p:sp>
      <p:sp>
        <p:nvSpPr>
          <p:cNvPr id="104" name="Body Level One…"/>
          <p:cNvSpPr txBox="1">
            <a:spLocks noGrp="1"/>
          </p:cNvSpPr>
          <p:nvPr>
            <p:ph type="body" sz="quarter" idx="1" hasCustomPrompt="1"/>
          </p:nvPr>
        </p:nvSpPr>
        <p:spPr>
          <a:xfrm>
            <a:off x="217608" y="2670531"/>
            <a:ext cx="3391798" cy="384572"/>
          </a:xfrm>
          <a:prstGeom prst="rect">
            <a:avLst/>
          </a:prstGeom>
        </p:spPr>
        <p:txBody>
          <a:bodyPr>
            <a:normAutofit/>
          </a:bodyPr>
          <a:lstStyle>
            <a:lvl1pPr marL="0" indent="0">
              <a:lnSpc>
                <a:spcPct val="100000"/>
              </a:lnSpc>
              <a:spcBef>
                <a:spcPts val="0"/>
              </a:spcBef>
              <a:buSzTx/>
              <a:buFontTx/>
              <a:buNone/>
              <a:defRPr sz="1350" b="1">
                <a:solidFill>
                  <a:srgbClr val="FFFFFF"/>
                </a:solidFill>
                <a:latin typeface="Arial"/>
                <a:ea typeface="Arial"/>
                <a:cs typeface="Arial"/>
                <a:sym typeface="Arial"/>
              </a:defRPr>
            </a:lvl1pPr>
            <a:lvl2pPr marL="0" indent="342882">
              <a:lnSpc>
                <a:spcPct val="100000"/>
              </a:lnSpc>
              <a:spcBef>
                <a:spcPts val="0"/>
              </a:spcBef>
              <a:buSzTx/>
              <a:buFontTx/>
              <a:buNone/>
              <a:defRPr sz="1350" b="1">
                <a:solidFill>
                  <a:srgbClr val="FFFFFF"/>
                </a:solidFill>
                <a:latin typeface="Arial"/>
                <a:ea typeface="Arial"/>
                <a:cs typeface="Arial"/>
                <a:sym typeface="Arial"/>
              </a:defRPr>
            </a:lvl2pPr>
            <a:lvl3pPr marL="0" indent="685766">
              <a:lnSpc>
                <a:spcPct val="100000"/>
              </a:lnSpc>
              <a:spcBef>
                <a:spcPts val="0"/>
              </a:spcBef>
              <a:buSzTx/>
              <a:buFontTx/>
              <a:buNone/>
              <a:defRPr sz="1350" b="1">
                <a:solidFill>
                  <a:srgbClr val="FFFFFF"/>
                </a:solidFill>
                <a:latin typeface="Arial"/>
                <a:ea typeface="Arial"/>
                <a:cs typeface="Arial"/>
                <a:sym typeface="Arial"/>
              </a:defRPr>
            </a:lvl3pPr>
            <a:lvl4pPr marL="0" indent="1028648">
              <a:lnSpc>
                <a:spcPct val="100000"/>
              </a:lnSpc>
              <a:spcBef>
                <a:spcPts val="0"/>
              </a:spcBef>
              <a:buSzTx/>
              <a:buFontTx/>
              <a:buNone/>
              <a:defRPr sz="1350" b="1">
                <a:solidFill>
                  <a:srgbClr val="FFFFFF"/>
                </a:solidFill>
                <a:latin typeface="Arial"/>
                <a:ea typeface="Arial"/>
                <a:cs typeface="Arial"/>
                <a:sym typeface="Arial"/>
              </a:defRPr>
            </a:lvl4pPr>
            <a:lvl5pPr marL="0" indent="1371531">
              <a:lnSpc>
                <a:spcPct val="100000"/>
              </a:lnSpc>
              <a:spcBef>
                <a:spcPts val="0"/>
              </a:spcBef>
              <a:buSzTx/>
              <a:buFontTx/>
              <a:buNone/>
              <a:defRPr sz="1350" b="1">
                <a:solidFill>
                  <a:srgbClr val="FFFFFF"/>
                </a:solidFill>
                <a:latin typeface="Arial"/>
                <a:ea typeface="Arial"/>
                <a:cs typeface="Arial"/>
                <a:sym typeface="Arial"/>
              </a:defRPr>
            </a:lvl5pPr>
          </a:lstStyle>
          <a:p>
            <a:r>
              <a:t>QUESTO INVECE È IL SOTTOTILO IN CASO CE NE FOSSE IL BISOGNO</a:t>
            </a:r>
          </a:p>
          <a:p>
            <a:pPr lvl="1"/>
            <a:endParaRPr/>
          </a:p>
          <a:p>
            <a:pPr lvl="2"/>
            <a:endParaRPr/>
          </a:p>
          <a:p>
            <a:pPr lvl="3"/>
            <a:endParaRPr/>
          </a:p>
          <a:p>
            <a:pPr lvl="4"/>
            <a:endParaRPr/>
          </a:p>
        </p:txBody>
      </p:sp>
      <p:pic>
        <p:nvPicPr>
          <p:cNvPr id="105" name="Immagine 6" descr="Immagine 6"/>
          <p:cNvPicPr>
            <a:picLocks noChangeAspect="1"/>
          </p:cNvPicPr>
          <p:nvPr/>
        </p:nvPicPr>
        <p:blipFill>
          <a:blip r:embed="rId3"/>
          <a:stretch>
            <a:fillRect/>
          </a:stretch>
        </p:blipFill>
        <p:spPr>
          <a:xfrm>
            <a:off x="251352" y="276225"/>
            <a:ext cx="962527" cy="642938"/>
          </a:xfrm>
          <a:prstGeom prst="rect">
            <a:avLst/>
          </a:prstGeom>
          <a:ln w="12700">
            <a:miter lim="400000"/>
          </a:ln>
        </p:spPr>
      </p:pic>
      <p:pic>
        <p:nvPicPr>
          <p:cNvPr id="106" name="Immagine 7" descr="Immagine 7"/>
          <p:cNvPicPr>
            <a:picLocks noChangeAspect="1"/>
          </p:cNvPicPr>
          <p:nvPr/>
        </p:nvPicPr>
        <p:blipFill>
          <a:blip r:embed="rId4"/>
          <a:stretch>
            <a:fillRect/>
          </a:stretch>
        </p:blipFill>
        <p:spPr>
          <a:xfrm>
            <a:off x="7366994" y="4690156"/>
            <a:ext cx="1504317" cy="177119"/>
          </a:xfrm>
          <a:prstGeom prst="rect">
            <a:avLst/>
          </a:prstGeom>
          <a:ln w="12700">
            <a:miter lim="400000"/>
          </a:ln>
        </p:spPr>
      </p:pic>
      <p:sp>
        <p:nvSpPr>
          <p:cNvPr id="107"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044051918"/>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1_COPERTINA BIANCA TIT 2 RIGA">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4" name="Titolo capitolo su due righe"/>
          <p:cNvSpPr txBox="1">
            <a:spLocks noGrp="1"/>
          </p:cNvSpPr>
          <p:nvPr>
            <p:ph type="title" hasCustomPrompt="1"/>
          </p:nvPr>
        </p:nvSpPr>
        <p:spPr>
          <a:xfrm>
            <a:off x="228856" y="1831665"/>
            <a:ext cx="7890297" cy="894263"/>
          </a:xfrm>
          <a:prstGeom prst="rect">
            <a:avLst/>
          </a:prstGeom>
        </p:spPr>
        <p:txBody>
          <a:bodyPr anchor="t">
            <a:normAutofit/>
          </a:bodyPr>
          <a:lstStyle>
            <a:lvl1pPr>
              <a:lnSpc>
                <a:spcPct val="80000"/>
              </a:lnSpc>
              <a:defRPr sz="3375">
                <a:solidFill>
                  <a:srgbClr val="FFFFFF"/>
                </a:solidFill>
                <a:latin typeface="Arial"/>
                <a:ea typeface="Arial"/>
                <a:cs typeface="Arial"/>
                <a:sym typeface="Arial"/>
              </a:defRPr>
            </a:lvl1pPr>
          </a:lstStyle>
          <a:p>
            <a:r>
              <a:t>Titolo capitolo su due righe</a:t>
            </a:r>
          </a:p>
        </p:txBody>
      </p:sp>
      <p:sp>
        <p:nvSpPr>
          <p:cNvPr id="115" name="Body Level One…"/>
          <p:cNvSpPr txBox="1">
            <a:spLocks noGrp="1"/>
          </p:cNvSpPr>
          <p:nvPr>
            <p:ph type="body" sz="quarter" idx="1" hasCustomPrompt="1"/>
          </p:nvPr>
        </p:nvSpPr>
        <p:spPr>
          <a:xfrm>
            <a:off x="217608" y="2670531"/>
            <a:ext cx="3391798" cy="384572"/>
          </a:xfrm>
          <a:prstGeom prst="rect">
            <a:avLst/>
          </a:prstGeom>
        </p:spPr>
        <p:txBody>
          <a:bodyPr>
            <a:normAutofit/>
          </a:bodyPr>
          <a:lstStyle>
            <a:lvl1pPr marL="0" indent="0">
              <a:lnSpc>
                <a:spcPct val="100000"/>
              </a:lnSpc>
              <a:spcBef>
                <a:spcPts val="0"/>
              </a:spcBef>
              <a:buSzTx/>
              <a:buFontTx/>
              <a:buNone/>
              <a:defRPr sz="1350" b="1">
                <a:solidFill>
                  <a:srgbClr val="FFFFFF"/>
                </a:solidFill>
                <a:latin typeface="Arial"/>
                <a:ea typeface="Arial"/>
                <a:cs typeface="Arial"/>
                <a:sym typeface="Arial"/>
              </a:defRPr>
            </a:lvl1pPr>
            <a:lvl2pPr marL="0" indent="342882">
              <a:lnSpc>
                <a:spcPct val="100000"/>
              </a:lnSpc>
              <a:spcBef>
                <a:spcPts val="0"/>
              </a:spcBef>
              <a:buSzTx/>
              <a:buFontTx/>
              <a:buNone/>
              <a:defRPr sz="1350" b="1">
                <a:solidFill>
                  <a:srgbClr val="FFFFFF"/>
                </a:solidFill>
                <a:latin typeface="Arial"/>
                <a:ea typeface="Arial"/>
                <a:cs typeface="Arial"/>
                <a:sym typeface="Arial"/>
              </a:defRPr>
            </a:lvl2pPr>
            <a:lvl3pPr marL="0" indent="685766">
              <a:lnSpc>
                <a:spcPct val="100000"/>
              </a:lnSpc>
              <a:spcBef>
                <a:spcPts val="0"/>
              </a:spcBef>
              <a:buSzTx/>
              <a:buFontTx/>
              <a:buNone/>
              <a:defRPr sz="1350" b="1">
                <a:solidFill>
                  <a:srgbClr val="FFFFFF"/>
                </a:solidFill>
                <a:latin typeface="Arial"/>
                <a:ea typeface="Arial"/>
                <a:cs typeface="Arial"/>
                <a:sym typeface="Arial"/>
              </a:defRPr>
            </a:lvl3pPr>
            <a:lvl4pPr marL="0" indent="1028648">
              <a:lnSpc>
                <a:spcPct val="100000"/>
              </a:lnSpc>
              <a:spcBef>
                <a:spcPts val="0"/>
              </a:spcBef>
              <a:buSzTx/>
              <a:buFontTx/>
              <a:buNone/>
              <a:defRPr sz="1350" b="1">
                <a:solidFill>
                  <a:srgbClr val="FFFFFF"/>
                </a:solidFill>
                <a:latin typeface="Arial"/>
                <a:ea typeface="Arial"/>
                <a:cs typeface="Arial"/>
                <a:sym typeface="Arial"/>
              </a:defRPr>
            </a:lvl4pPr>
            <a:lvl5pPr marL="0" indent="1371531">
              <a:lnSpc>
                <a:spcPct val="100000"/>
              </a:lnSpc>
              <a:spcBef>
                <a:spcPts val="0"/>
              </a:spcBef>
              <a:buSzTx/>
              <a:buFontTx/>
              <a:buNone/>
              <a:defRPr sz="1350" b="1">
                <a:solidFill>
                  <a:srgbClr val="FFFFFF"/>
                </a:solidFill>
                <a:latin typeface="Arial"/>
                <a:ea typeface="Arial"/>
                <a:cs typeface="Arial"/>
                <a:sym typeface="Arial"/>
              </a:defRPr>
            </a:lvl5pPr>
          </a:lstStyle>
          <a:p>
            <a:r>
              <a:t>QUESTO INVECE È IL SOTTOTILO IN CASO CE NE FOSSE IL BISOGNO</a:t>
            </a:r>
          </a:p>
          <a:p>
            <a:pPr lvl="1"/>
            <a:endParaRPr/>
          </a:p>
          <a:p>
            <a:pPr lvl="2"/>
            <a:endParaRPr/>
          </a:p>
          <a:p>
            <a:pPr lvl="3"/>
            <a:endParaRPr/>
          </a:p>
          <a:p>
            <a:pPr lvl="4"/>
            <a:endParaRPr/>
          </a:p>
        </p:txBody>
      </p:sp>
      <p:pic>
        <p:nvPicPr>
          <p:cNvPr id="116" name="Immagine 6" descr="Immagine 6"/>
          <p:cNvPicPr>
            <a:picLocks noChangeAspect="1"/>
          </p:cNvPicPr>
          <p:nvPr/>
        </p:nvPicPr>
        <p:blipFill>
          <a:blip r:embed="rId3"/>
          <a:stretch>
            <a:fillRect/>
          </a:stretch>
        </p:blipFill>
        <p:spPr>
          <a:xfrm>
            <a:off x="251352" y="276225"/>
            <a:ext cx="962527" cy="642938"/>
          </a:xfrm>
          <a:prstGeom prst="rect">
            <a:avLst/>
          </a:prstGeom>
          <a:ln w="12700">
            <a:miter lim="400000"/>
          </a:ln>
        </p:spPr>
      </p:pic>
      <p:pic>
        <p:nvPicPr>
          <p:cNvPr id="117" name="Immagine 8" descr="Immagine 8"/>
          <p:cNvPicPr>
            <a:picLocks noChangeAspect="1"/>
          </p:cNvPicPr>
          <p:nvPr/>
        </p:nvPicPr>
        <p:blipFill>
          <a:blip r:embed="rId4"/>
          <a:stretch>
            <a:fillRect/>
          </a:stretch>
        </p:blipFill>
        <p:spPr>
          <a:xfrm>
            <a:off x="7366994" y="4690156"/>
            <a:ext cx="1504317" cy="177119"/>
          </a:xfrm>
          <a:prstGeom prst="rect">
            <a:avLst/>
          </a:prstGeom>
          <a:ln w="12700">
            <a:miter lim="400000"/>
          </a:ln>
        </p:spPr>
      </p:pic>
      <p:sp>
        <p:nvSpPr>
          <p:cNvPr id="118"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2426445197"/>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57200" y="69056"/>
            <a:ext cx="8229600" cy="11310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p>
            <a:r>
              <a:t>Title Text</a:t>
            </a:r>
          </a:p>
        </p:txBody>
      </p:sp>
      <p:sp>
        <p:nvSpPr>
          <p:cNvPr id="3" name="Body Level One…"/>
          <p:cNvSpPr txBox="1">
            <a:spLocks noGrp="1"/>
          </p:cNvSpPr>
          <p:nvPr>
            <p:ph type="body" idx="1"/>
          </p:nvPr>
        </p:nvSpPr>
        <p:spPr>
          <a:xfrm>
            <a:off x="457200" y="1200150"/>
            <a:ext cx="8229600" cy="39433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380720" y="4686471"/>
            <a:ext cx="172481" cy="161583"/>
          </a:xfrm>
          <a:prstGeom prst="rect">
            <a:avLst/>
          </a:prstGeom>
          <a:ln w="12700">
            <a:miter lim="400000"/>
          </a:ln>
        </p:spPr>
        <p:txBody>
          <a:bodyPr wrap="none" lIns="45719" rIns="45719" anchor="ctr">
            <a:spAutoFit/>
          </a:bodyPr>
          <a:lstStyle>
            <a:lvl1pPr algn="r">
              <a:defRPr sz="450"/>
            </a:lvl1pPr>
          </a:lstStyle>
          <a:p>
            <a:fld id="{86CB4B4D-7CA3-9044-876B-883B54F8677D}" type="slidenum">
              <a:t>‹N›</a:t>
            </a:fld>
            <a:endParaRPr/>
          </a:p>
        </p:txBody>
      </p:sp>
    </p:spTree>
    <p:extLst>
      <p:ext uri="{BB962C8B-B14F-4D97-AF65-F5344CB8AC3E}">
        <p14:creationId xmlns:p14="http://schemas.microsoft.com/office/powerpoint/2010/main" val="216374061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6" r:id="rId4"/>
    <p:sldLayoutId id="2147483667" r:id="rId5"/>
    <p:sldLayoutId id="2147483668" r:id="rId6"/>
    <p:sldLayoutId id="2147483669" r:id="rId7"/>
    <p:sldLayoutId id="2147483670" r:id="rId8"/>
    <p:sldLayoutId id="2147483671" r:id="rId9"/>
    <p:sldLayoutId id="2147483673" r:id="rId10"/>
    <p:sldLayoutId id="2147483674" r:id="rId11"/>
    <p:sldLayoutId id="2147483675" r:id="rId12"/>
    <p:sldLayoutId id="2147483676" r:id="rId13"/>
    <p:sldLayoutId id="2147483677" r:id="rId14"/>
  </p:sldLayoutIdLst>
  <p:transition spd="med"/>
  <p:txStyles>
    <p:titleStyle>
      <a:lvl1pPr marL="0" marR="0" indent="0" algn="l" defTabSz="685766"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Gotham Ultra"/>
          <a:ea typeface="Gotham Ultra"/>
          <a:cs typeface="Gotham Ultra"/>
          <a:sym typeface="Gotham Ultra"/>
        </a:defRPr>
      </a:lvl1pPr>
      <a:lvl2pPr marL="0" marR="0" indent="0" algn="l" defTabSz="685766"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Gotham Ultra"/>
          <a:ea typeface="Gotham Ultra"/>
          <a:cs typeface="Gotham Ultra"/>
          <a:sym typeface="Gotham Ultra"/>
        </a:defRPr>
      </a:lvl2pPr>
      <a:lvl3pPr marL="0" marR="0" indent="0" algn="l" defTabSz="685766"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Gotham Ultra"/>
          <a:ea typeface="Gotham Ultra"/>
          <a:cs typeface="Gotham Ultra"/>
          <a:sym typeface="Gotham Ultra"/>
        </a:defRPr>
      </a:lvl3pPr>
      <a:lvl4pPr marL="0" marR="0" indent="0" algn="l" defTabSz="685766"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Gotham Ultra"/>
          <a:ea typeface="Gotham Ultra"/>
          <a:cs typeface="Gotham Ultra"/>
          <a:sym typeface="Gotham Ultra"/>
        </a:defRPr>
      </a:lvl4pPr>
      <a:lvl5pPr marL="0" marR="0" indent="0" algn="l" defTabSz="685766"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Gotham Ultra"/>
          <a:ea typeface="Gotham Ultra"/>
          <a:cs typeface="Gotham Ultra"/>
          <a:sym typeface="Gotham Ultra"/>
        </a:defRPr>
      </a:lvl5pPr>
      <a:lvl6pPr marL="0" marR="0" indent="0" algn="l" defTabSz="685766"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Gotham Ultra"/>
          <a:ea typeface="Gotham Ultra"/>
          <a:cs typeface="Gotham Ultra"/>
          <a:sym typeface="Gotham Ultra"/>
        </a:defRPr>
      </a:lvl6pPr>
      <a:lvl7pPr marL="0" marR="0" indent="0" algn="l" defTabSz="685766"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Gotham Ultra"/>
          <a:ea typeface="Gotham Ultra"/>
          <a:cs typeface="Gotham Ultra"/>
          <a:sym typeface="Gotham Ultra"/>
        </a:defRPr>
      </a:lvl7pPr>
      <a:lvl8pPr marL="0" marR="0" indent="0" algn="l" defTabSz="685766"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Gotham Ultra"/>
          <a:ea typeface="Gotham Ultra"/>
          <a:cs typeface="Gotham Ultra"/>
          <a:sym typeface="Gotham Ultra"/>
        </a:defRPr>
      </a:lvl8pPr>
      <a:lvl9pPr marL="0" marR="0" indent="0" algn="l" defTabSz="685766"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Gotham Ultra"/>
          <a:ea typeface="Gotham Ultra"/>
          <a:cs typeface="Gotham Ultra"/>
          <a:sym typeface="Gotham Ultra"/>
        </a:defRPr>
      </a:lvl9pPr>
    </p:titleStyle>
    <p:bodyStyle>
      <a:lvl1pPr marL="171441" marR="0" indent="-171441" algn="l" defTabSz="685766" rtl="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GothamMedium"/>
          <a:ea typeface="GothamMedium"/>
          <a:cs typeface="GothamMedium"/>
          <a:sym typeface="GothamMedium"/>
        </a:defRPr>
      </a:lvl1pPr>
      <a:lvl2pPr marL="542898" marR="0" indent="-200015" algn="l" defTabSz="685766" rtl="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GothamMedium"/>
          <a:ea typeface="GothamMedium"/>
          <a:cs typeface="GothamMedium"/>
          <a:sym typeface="GothamMedium"/>
        </a:defRPr>
      </a:lvl2pPr>
      <a:lvl3pPr marL="925784" marR="0" indent="-240018" algn="l" defTabSz="685766" rtl="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GothamMedium"/>
          <a:ea typeface="GothamMedium"/>
          <a:cs typeface="GothamMedium"/>
          <a:sym typeface="GothamMedium"/>
        </a:defRPr>
      </a:lvl3pPr>
      <a:lvl4pPr marL="1295335" marR="0" indent="-266687" algn="l" defTabSz="685766" rtl="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GothamMedium"/>
          <a:ea typeface="GothamMedium"/>
          <a:cs typeface="GothamMedium"/>
          <a:sym typeface="GothamMedium"/>
        </a:defRPr>
      </a:lvl4pPr>
      <a:lvl5pPr marL="1638218" marR="0" indent="-266687" algn="l" defTabSz="685766" rtl="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GothamMedium"/>
          <a:ea typeface="GothamMedium"/>
          <a:cs typeface="GothamMedium"/>
          <a:sym typeface="GothamMedium"/>
        </a:defRPr>
      </a:lvl5pPr>
      <a:lvl6pPr marL="1981101" marR="0" indent="-266687" algn="l" defTabSz="685766" rtl="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GothamMedium"/>
          <a:ea typeface="GothamMedium"/>
          <a:cs typeface="GothamMedium"/>
          <a:sym typeface="GothamMedium"/>
        </a:defRPr>
      </a:lvl6pPr>
      <a:lvl7pPr marL="2323984" marR="0" indent="-266687" algn="l" defTabSz="685766" rtl="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GothamMedium"/>
          <a:ea typeface="GothamMedium"/>
          <a:cs typeface="GothamMedium"/>
          <a:sym typeface="GothamMedium"/>
        </a:defRPr>
      </a:lvl7pPr>
      <a:lvl8pPr marL="2666867" marR="0" indent="-266687" algn="l" defTabSz="685766" rtl="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GothamMedium"/>
          <a:ea typeface="GothamMedium"/>
          <a:cs typeface="GothamMedium"/>
          <a:sym typeface="GothamMedium"/>
        </a:defRPr>
      </a:lvl8pPr>
      <a:lvl9pPr marL="3009749" marR="0" indent="-266686" algn="l" defTabSz="685766" rtl="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GothamMedium"/>
          <a:ea typeface="GothamMedium"/>
          <a:cs typeface="GothamMedium"/>
          <a:sym typeface="GothamMedium"/>
        </a:defRPr>
      </a:lvl9pPr>
    </p:bodyStyle>
    <p:otherStyle>
      <a:lvl1pPr marL="0" marR="0" indent="0" algn="r" defTabSz="171439" rtl="0" latinLnBrk="0">
        <a:lnSpc>
          <a:spcPct val="100000"/>
        </a:lnSpc>
        <a:spcBef>
          <a:spcPts val="0"/>
        </a:spcBef>
        <a:spcAft>
          <a:spcPts val="0"/>
        </a:spcAft>
        <a:buClrTx/>
        <a:buSzTx/>
        <a:buFontTx/>
        <a:buNone/>
        <a:tabLst/>
        <a:defRPr sz="450" b="0" i="0" u="none" strike="noStrike" cap="none" spc="0" baseline="0">
          <a:solidFill>
            <a:schemeClr val="tx1"/>
          </a:solidFill>
          <a:uFillTx/>
          <a:latin typeface="+mn-lt"/>
          <a:ea typeface="+mn-ea"/>
          <a:cs typeface="+mn-cs"/>
          <a:sym typeface="GothamMedium"/>
        </a:defRPr>
      </a:lvl1pPr>
      <a:lvl2pPr marL="0" marR="0" indent="171439" algn="r" defTabSz="171439" rtl="0" latinLnBrk="0">
        <a:lnSpc>
          <a:spcPct val="100000"/>
        </a:lnSpc>
        <a:spcBef>
          <a:spcPts val="0"/>
        </a:spcBef>
        <a:spcAft>
          <a:spcPts val="0"/>
        </a:spcAft>
        <a:buClrTx/>
        <a:buSzTx/>
        <a:buFontTx/>
        <a:buNone/>
        <a:tabLst/>
        <a:defRPr sz="450" b="0" i="0" u="none" strike="noStrike" cap="none" spc="0" baseline="0">
          <a:solidFill>
            <a:schemeClr val="tx1"/>
          </a:solidFill>
          <a:uFillTx/>
          <a:latin typeface="+mn-lt"/>
          <a:ea typeface="+mn-ea"/>
          <a:cs typeface="+mn-cs"/>
          <a:sym typeface="GothamMedium"/>
        </a:defRPr>
      </a:lvl2pPr>
      <a:lvl3pPr marL="0" marR="0" indent="342879" algn="r" defTabSz="171439" rtl="0" latinLnBrk="0">
        <a:lnSpc>
          <a:spcPct val="100000"/>
        </a:lnSpc>
        <a:spcBef>
          <a:spcPts val="0"/>
        </a:spcBef>
        <a:spcAft>
          <a:spcPts val="0"/>
        </a:spcAft>
        <a:buClrTx/>
        <a:buSzTx/>
        <a:buFontTx/>
        <a:buNone/>
        <a:tabLst/>
        <a:defRPr sz="450" b="0" i="0" u="none" strike="noStrike" cap="none" spc="0" baseline="0">
          <a:solidFill>
            <a:schemeClr val="tx1"/>
          </a:solidFill>
          <a:uFillTx/>
          <a:latin typeface="+mn-lt"/>
          <a:ea typeface="+mn-ea"/>
          <a:cs typeface="+mn-cs"/>
          <a:sym typeface="GothamMedium"/>
        </a:defRPr>
      </a:lvl3pPr>
      <a:lvl4pPr marL="0" marR="0" indent="514317" algn="r" defTabSz="171439" rtl="0" latinLnBrk="0">
        <a:lnSpc>
          <a:spcPct val="100000"/>
        </a:lnSpc>
        <a:spcBef>
          <a:spcPts val="0"/>
        </a:spcBef>
        <a:spcAft>
          <a:spcPts val="0"/>
        </a:spcAft>
        <a:buClrTx/>
        <a:buSzTx/>
        <a:buFontTx/>
        <a:buNone/>
        <a:tabLst/>
        <a:defRPr sz="450" b="0" i="0" u="none" strike="noStrike" cap="none" spc="0" baseline="0">
          <a:solidFill>
            <a:schemeClr val="tx1"/>
          </a:solidFill>
          <a:uFillTx/>
          <a:latin typeface="+mn-lt"/>
          <a:ea typeface="+mn-ea"/>
          <a:cs typeface="+mn-cs"/>
          <a:sym typeface="GothamMedium"/>
        </a:defRPr>
      </a:lvl4pPr>
      <a:lvl5pPr marL="0" marR="0" indent="685757" algn="r" defTabSz="171439" rtl="0" latinLnBrk="0">
        <a:lnSpc>
          <a:spcPct val="100000"/>
        </a:lnSpc>
        <a:spcBef>
          <a:spcPts val="0"/>
        </a:spcBef>
        <a:spcAft>
          <a:spcPts val="0"/>
        </a:spcAft>
        <a:buClrTx/>
        <a:buSzTx/>
        <a:buFontTx/>
        <a:buNone/>
        <a:tabLst/>
        <a:defRPr sz="450" b="0" i="0" u="none" strike="noStrike" cap="none" spc="0" baseline="0">
          <a:solidFill>
            <a:schemeClr val="tx1"/>
          </a:solidFill>
          <a:uFillTx/>
          <a:latin typeface="+mn-lt"/>
          <a:ea typeface="+mn-ea"/>
          <a:cs typeface="+mn-cs"/>
          <a:sym typeface="GothamMedium"/>
        </a:defRPr>
      </a:lvl5pPr>
      <a:lvl6pPr marL="0" marR="0" indent="857196" algn="r" defTabSz="171439" rtl="0" latinLnBrk="0">
        <a:lnSpc>
          <a:spcPct val="100000"/>
        </a:lnSpc>
        <a:spcBef>
          <a:spcPts val="0"/>
        </a:spcBef>
        <a:spcAft>
          <a:spcPts val="0"/>
        </a:spcAft>
        <a:buClrTx/>
        <a:buSzTx/>
        <a:buFontTx/>
        <a:buNone/>
        <a:tabLst/>
        <a:defRPr sz="450" b="0" i="0" u="none" strike="noStrike" cap="none" spc="0" baseline="0">
          <a:solidFill>
            <a:schemeClr val="tx1"/>
          </a:solidFill>
          <a:uFillTx/>
          <a:latin typeface="+mn-lt"/>
          <a:ea typeface="+mn-ea"/>
          <a:cs typeface="+mn-cs"/>
          <a:sym typeface="GothamMedium"/>
        </a:defRPr>
      </a:lvl6pPr>
      <a:lvl7pPr marL="0" marR="0" indent="1028636" algn="r" defTabSz="171439" rtl="0" latinLnBrk="0">
        <a:lnSpc>
          <a:spcPct val="100000"/>
        </a:lnSpc>
        <a:spcBef>
          <a:spcPts val="0"/>
        </a:spcBef>
        <a:spcAft>
          <a:spcPts val="0"/>
        </a:spcAft>
        <a:buClrTx/>
        <a:buSzTx/>
        <a:buFontTx/>
        <a:buNone/>
        <a:tabLst/>
        <a:defRPr sz="450" b="0" i="0" u="none" strike="noStrike" cap="none" spc="0" baseline="0">
          <a:solidFill>
            <a:schemeClr val="tx1"/>
          </a:solidFill>
          <a:uFillTx/>
          <a:latin typeface="+mn-lt"/>
          <a:ea typeface="+mn-ea"/>
          <a:cs typeface="+mn-cs"/>
          <a:sym typeface="GothamMedium"/>
        </a:defRPr>
      </a:lvl7pPr>
      <a:lvl8pPr marL="0" marR="0" indent="1200075" algn="r" defTabSz="171439" rtl="0" latinLnBrk="0">
        <a:lnSpc>
          <a:spcPct val="100000"/>
        </a:lnSpc>
        <a:spcBef>
          <a:spcPts val="0"/>
        </a:spcBef>
        <a:spcAft>
          <a:spcPts val="0"/>
        </a:spcAft>
        <a:buClrTx/>
        <a:buSzTx/>
        <a:buFontTx/>
        <a:buNone/>
        <a:tabLst/>
        <a:defRPr sz="450" b="0" i="0" u="none" strike="noStrike" cap="none" spc="0" baseline="0">
          <a:solidFill>
            <a:schemeClr val="tx1"/>
          </a:solidFill>
          <a:uFillTx/>
          <a:latin typeface="+mn-lt"/>
          <a:ea typeface="+mn-ea"/>
          <a:cs typeface="+mn-cs"/>
          <a:sym typeface="GothamMedium"/>
        </a:defRPr>
      </a:lvl8pPr>
      <a:lvl9pPr marL="0" marR="0" indent="1371514" algn="r" defTabSz="171439" rtl="0" latinLnBrk="0">
        <a:lnSpc>
          <a:spcPct val="100000"/>
        </a:lnSpc>
        <a:spcBef>
          <a:spcPts val="0"/>
        </a:spcBef>
        <a:spcAft>
          <a:spcPts val="0"/>
        </a:spcAft>
        <a:buClrTx/>
        <a:buSzTx/>
        <a:buFontTx/>
        <a:buNone/>
        <a:tabLst/>
        <a:defRPr sz="450" b="0" i="0" u="none" strike="noStrike" cap="none" spc="0" baseline="0">
          <a:solidFill>
            <a:schemeClr val="tx1"/>
          </a:solidFill>
          <a:uFillTx/>
          <a:latin typeface="+mn-lt"/>
          <a:ea typeface="+mn-ea"/>
          <a:cs typeface="+mn-cs"/>
          <a:sym typeface="GothamMedium"/>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228600" y="800100"/>
            <a:ext cx="4114800" cy="2262982"/>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600" b="0" i="0" u="none" strike="noStrike" cap="none">
                <a:solidFill>
                  <a:srgbClr val="888888"/>
                </a:solidFill>
                <a:latin typeface="Calibri"/>
                <a:ea typeface="Calibri"/>
                <a:cs typeface="Calibri"/>
                <a:sym typeface="Calibri"/>
              </a:defRPr>
            </a:lvl1pPr>
            <a:lvl2pPr marL="0" marR="0" lvl="1" indent="0" algn="r" rtl="0">
              <a:spcBef>
                <a:spcPts val="0"/>
              </a:spcBef>
              <a:buNone/>
              <a:defRPr sz="600" b="0" i="0" u="none" strike="noStrike" cap="none">
                <a:solidFill>
                  <a:srgbClr val="888888"/>
                </a:solidFill>
                <a:latin typeface="Calibri"/>
                <a:ea typeface="Calibri"/>
                <a:cs typeface="Calibri"/>
                <a:sym typeface="Calibri"/>
              </a:defRPr>
            </a:lvl2pPr>
            <a:lvl3pPr marL="0" marR="0" lvl="2" indent="0" algn="r" rtl="0">
              <a:spcBef>
                <a:spcPts val="0"/>
              </a:spcBef>
              <a:buNone/>
              <a:defRPr sz="600" b="0" i="0" u="none" strike="noStrike" cap="none">
                <a:solidFill>
                  <a:srgbClr val="888888"/>
                </a:solidFill>
                <a:latin typeface="Calibri"/>
                <a:ea typeface="Calibri"/>
                <a:cs typeface="Calibri"/>
                <a:sym typeface="Calibri"/>
              </a:defRPr>
            </a:lvl3pPr>
            <a:lvl4pPr marL="0" marR="0" lvl="3" indent="0" algn="r" rtl="0">
              <a:spcBef>
                <a:spcPts val="0"/>
              </a:spcBef>
              <a:buNone/>
              <a:defRPr sz="600" b="0" i="0" u="none" strike="noStrike" cap="none">
                <a:solidFill>
                  <a:srgbClr val="888888"/>
                </a:solidFill>
                <a:latin typeface="Calibri"/>
                <a:ea typeface="Calibri"/>
                <a:cs typeface="Calibri"/>
                <a:sym typeface="Calibri"/>
              </a:defRPr>
            </a:lvl4pPr>
            <a:lvl5pPr marL="0" marR="0" lvl="4" indent="0" algn="r" rtl="0">
              <a:spcBef>
                <a:spcPts val="0"/>
              </a:spcBef>
              <a:buNone/>
              <a:defRPr sz="600" b="0" i="0" u="none" strike="noStrike" cap="none">
                <a:solidFill>
                  <a:srgbClr val="888888"/>
                </a:solidFill>
                <a:latin typeface="Calibri"/>
                <a:ea typeface="Calibri"/>
                <a:cs typeface="Calibri"/>
                <a:sym typeface="Calibri"/>
              </a:defRPr>
            </a:lvl5pPr>
            <a:lvl6pPr marL="0" marR="0" lvl="5" indent="0" algn="r" rtl="0">
              <a:spcBef>
                <a:spcPts val="0"/>
              </a:spcBef>
              <a:buNone/>
              <a:defRPr sz="600" b="0" i="0" u="none" strike="noStrike" cap="none">
                <a:solidFill>
                  <a:srgbClr val="888888"/>
                </a:solidFill>
                <a:latin typeface="Calibri"/>
                <a:ea typeface="Calibri"/>
                <a:cs typeface="Calibri"/>
                <a:sym typeface="Calibri"/>
              </a:defRPr>
            </a:lvl6pPr>
            <a:lvl7pPr marL="0" marR="0" lvl="6" indent="0" algn="r" rtl="0">
              <a:spcBef>
                <a:spcPts val="0"/>
              </a:spcBef>
              <a:buNone/>
              <a:defRPr sz="600" b="0" i="0" u="none" strike="noStrike" cap="none">
                <a:solidFill>
                  <a:srgbClr val="888888"/>
                </a:solidFill>
                <a:latin typeface="Calibri"/>
                <a:ea typeface="Calibri"/>
                <a:cs typeface="Calibri"/>
                <a:sym typeface="Calibri"/>
              </a:defRPr>
            </a:lvl7pPr>
            <a:lvl8pPr marL="0" marR="0" lvl="7" indent="0" algn="r" rtl="0">
              <a:spcBef>
                <a:spcPts val="0"/>
              </a:spcBef>
              <a:buNone/>
              <a:defRPr sz="600" b="0" i="0" u="none" strike="noStrike" cap="none">
                <a:solidFill>
                  <a:srgbClr val="888888"/>
                </a:solidFill>
                <a:latin typeface="Calibri"/>
                <a:ea typeface="Calibri"/>
                <a:cs typeface="Calibri"/>
                <a:sym typeface="Calibri"/>
              </a:defRPr>
            </a:lvl8pPr>
            <a:lvl9pPr marL="0" marR="0" lvl="8" indent="0" algn="r" rtl="0">
              <a:spcBef>
                <a:spcPts val="0"/>
              </a:spcBef>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smtClean="0"/>
              <a:pPr/>
              <a:t>‹N›</a:t>
            </a:fld>
            <a:endParaRPr lang="en-US"/>
          </a:p>
        </p:txBody>
      </p:sp>
    </p:spTree>
    <p:extLst>
      <p:ext uri="{BB962C8B-B14F-4D97-AF65-F5344CB8AC3E}">
        <p14:creationId xmlns:p14="http://schemas.microsoft.com/office/powerpoint/2010/main" val="3302717349"/>
      </p:ext>
    </p:extLst>
  </p:cSld>
  <p:clrMap bg1="lt1" tx1="dk1" bg2="dk2" tx2="lt2" accent1="accent1" accent2="accent2" accent3="accent3" accent4="accent4" accent5="accent5" accent6="accent6" hlink="hlink" folHlink="folHlink"/>
  <p:sldLayoutIdLst>
    <p:sldLayoutId id="2147483679" r:id="rId1"/>
    <p:sldLayoutId id="2147483681" r:id="rId2"/>
    <p:sldLayoutId id="2147483682" r:id="rId3"/>
    <p:sldLayoutId id="2147483683" r:id="rId4"/>
    <p:sldLayoutId id="2147483684" r:id="rId5"/>
    <p:sldLayoutId id="2147483685" r:id="rId6"/>
    <p:sldLayoutId id="2147483686"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hyperlink" Target="https://www.coalition-s.org/wp-content/uploads/2020/07/RightsRetentionStrategy.pdf" TargetMode="External"/><Relationship Id="rId2" Type="http://schemas.openxmlformats.org/officeDocument/2006/relationships/hyperlink" Target="https://www.coalition-s.org/organisations/" TargetMode="Externa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15.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25.jpg"/><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5.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3.png"/><Relationship Id="rId1" Type="http://schemas.openxmlformats.org/officeDocument/2006/relationships/slideLayout" Target="../slideLayouts/slideLayout15.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37.png"/><Relationship Id="rId5" Type="http://schemas.openxmlformats.org/officeDocument/2006/relationships/image" Target="../media/image24.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15.png"/><Relationship Id="rId5" Type="http://schemas.openxmlformats.org/officeDocument/2006/relationships/image" Target="../media/image41.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4.png"/><Relationship Id="rId1" Type="http://schemas.openxmlformats.org/officeDocument/2006/relationships/slideLayout" Target="../slideLayouts/slideLayout15.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1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4.png"/><Relationship Id="rId1" Type="http://schemas.openxmlformats.org/officeDocument/2006/relationships/slideLayout" Target="../slideLayouts/slideLayout15.xml"/><Relationship Id="rId5" Type="http://schemas.openxmlformats.org/officeDocument/2006/relationships/image" Target="../media/image54.pn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4.png"/><Relationship Id="rId1" Type="http://schemas.openxmlformats.org/officeDocument/2006/relationships/slideLayout" Target="../slideLayouts/slideLayout15.xml"/><Relationship Id="rId5" Type="http://schemas.openxmlformats.org/officeDocument/2006/relationships/image" Target="../media/image58.png"/><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8" Type="http://schemas.openxmlformats.org/officeDocument/2006/relationships/hyperlink" Target="https://www.openaccess.cam.ac.uk/funder-open-access-policies/rights-retention/rights-retention-pilot" TargetMode="External"/><Relationship Id="rId3" Type="http://schemas.openxmlformats.org/officeDocument/2006/relationships/hyperlink" Target="https://osc.hul.harvard.edu/policies/fas" TargetMode="External"/><Relationship Id="rId7" Type="http://schemas.openxmlformats.org/officeDocument/2006/relationships/hyperlink" Target="https://www.unsw.edu.au/governance/policy/browse-a-z" TargetMode="External"/><Relationship Id="rId12" Type="http://schemas.openxmlformats.org/officeDocument/2006/relationships/image" Target="../media/image61.png"/><Relationship Id="rId2" Type="http://schemas.openxmlformats.org/officeDocument/2006/relationships/image" Target="../media/image24.png"/><Relationship Id="rId1" Type="http://schemas.openxmlformats.org/officeDocument/2006/relationships/slideLayout" Target="../slideLayouts/slideLayout15.xml"/><Relationship Id="rId6" Type="http://schemas.openxmlformats.org/officeDocument/2006/relationships/hyperlink" Target="https://tuwhera.aut.ac.nz/__data/assets/pdf_file/0007/409642/AUTOpenScholarshipPolicy2020.pdf" TargetMode="External"/><Relationship Id="rId11" Type="http://schemas.openxmlformats.org/officeDocument/2006/relationships/image" Target="../media/image60.png"/><Relationship Id="rId5" Type="http://schemas.openxmlformats.org/officeDocument/2006/relationships/hyperlink" Target="https://libraries.mit.edu/scholarly/mit-open-access/open-access-policy" TargetMode="External"/><Relationship Id="rId10" Type="http://schemas.openxmlformats.org/officeDocument/2006/relationships/image" Target="../media/image59.png"/><Relationship Id="rId4" Type="http://schemas.openxmlformats.org/officeDocument/2006/relationships/hyperlink" Target="https://cyber.harvard.edu/hoap/Additional_resources" TargetMode="External"/><Relationship Id="rId9" Type="http://schemas.openxmlformats.org/officeDocument/2006/relationships/hyperlink" Target="https://openaccess.ox.ac.uk/home-2/rights-retention"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62.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Titolo 1"/>
          <p:cNvSpPr txBox="1">
            <a:spLocks noGrp="1"/>
          </p:cNvSpPr>
          <p:nvPr>
            <p:ph type="title"/>
          </p:nvPr>
        </p:nvSpPr>
        <p:spPr>
          <a:xfrm>
            <a:off x="190374" y="1105834"/>
            <a:ext cx="7921805" cy="929646"/>
          </a:xfrm>
          <a:prstGeom prst="rect">
            <a:avLst/>
          </a:prstGeom>
        </p:spPr>
        <p:txBody>
          <a:bodyPr>
            <a:noAutofit/>
          </a:bodyPr>
          <a:lstStyle>
            <a:lvl1pPr defTabSz="1353244">
              <a:defRPr sz="6660"/>
            </a:lvl1pPr>
          </a:lstStyle>
          <a:p>
            <a:r>
              <a:rPr lang="en-GB" sz="2400" b="1" dirty="0">
                <a:latin typeface="Montserrat" panose="00000500000000000000" pitchFamily="2" charset="0"/>
              </a:rPr>
              <a:t>Navigating Copyright: The Right2Pub project approach</a:t>
            </a:r>
            <a:br>
              <a:rPr lang="en-GB" sz="2400" dirty="0"/>
            </a:br>
            <a:br>
              <a:rPr lang="en-GB" sz="2400" dirty="0"/>
            </a:br>
            <a:br>
              <a:rPr lang="it-IT" sz="1800" dirty="0">
                <a:solidFill>
                  <a:schemeClr val="tx1"/>
                </a:solidFill>
              </a:rPr>
            </a:br>
            <a:endParaRPr sz="1600" dirty="0">
              <a:solidFill>
                <a:schemeClr val="tx1"/>
              </a:solidFill>
            </a:endParaRPr>
          </a:p>
        </p:txBody>
      </p:sp>
      <p:sp>
        <p:nvSpPr>
          <p:cNvPr id="2" name="CasellaDiTesto 1">
            <a:extLst>
              <a:ext uri="{FF2B5EF4-FFF2-40B4-BE49-F238E27FC236}">
                <a16:creationId xmlns:a16="http://schemas.microsoft.com/office/drawing/2014/main" id="{AA448B14-0A3A-C357-170B-EBEDAB929465}"/>
              </a:ext>
            </a:extLst>
          </p:cNvPr>
          <p:cNvSpPr txBox="1"/>
          <p:nvPr/>
        </p:nvSpPr>
        <p:spPr>
          <a:xfrm>
            <a:off x="149363" y="2233196"/>
            <a:ext cx="7962816" cy="584775"/>
          </a:xfrm>
          <a:prstGeom prst="rect">
            <a:avLst/>
          </a:prstGeom>
          <a:noFill/>
        </p:spPr>
        <p:txBody>
          <a:bodyPr wrap="square">
            <a:spAutoFit/>
          </a:bodyPr>
          <a:lstStyle/>
          <a:p>
            <a:pPr defTabSz="457200"/>
            <a:r>
              <a:rPr lang="it-IT" sz="1600" dirty="0">
                <a:solidFill>
                  <a:srgbClr val="1E3048"/>
                </a:solidFill>
                <a:latin typeface="Montserrat" panose="00000500000000000000" pitchFamily="2" charset="0"/>
                <a:ea typeface="Montserrat"/>
                <a:cs typeface="Montserrat"/>
                <a:sym typeface="Montserrat"/>
              </a:rPr>
              <a:t>Ginevra Peruginelli (Istituto di Informatica Giuridica e Sistemi Giudiziari (IGSG-CNR)</a:t>
            </a:r>
            <a:endParaRPr lang="it-IT" sz="1600" b="1" dirty="0">
              <a:solidFill>
                <a:srgbClr val="009999"/>
              </a:solidFill>
              <a:latin typeface="Montserrat" panose="00000500000000000000" pitchFamily="2" charset="0"/>
            </a:endParaRPr>
          </a:p>
        </p:txBody>
      </p:sp>
      <p:sp>
        <p:nvSpPr>
          <p:cNvPr id="3" name="CasellaDiTesto 2">
            <a:extLst>
              <a:ext uri="{FF2B5EF4-FFF2-40B4-BE49-F238E27FC236}">
                <a16:creationId xmlns:a16="http://schemas.microsoft.com/office/drawing/2014/main" id="{191A0313-7808-9C96-B33C-2CBFAC3FFE30}"/>
              </a:ext>
            </a:extLst>
          </p:cNvPr>
          <p:cNvSpPr txBox="1"/>
          <p:nvPr/>
        </p:nvSpPr>
        <p:spPr>
          <a:xfrm>
            <a:off x="149363" y="3015687"/>
            <a:ext cx="5289298" cy="584775"/>
          </a:xfrm>
          <a:prstGeom prst="rect">
            <a:avLst/>
          </a:prstGeom>
          <a:noFill/>
        </p:spPr>
        <p:txBody>
          <a:bodyPr wrap="square">
            <a:spAutoFit/>
          </a:bodyPr>
          <a:lstStyle/>
          <a:p>
            <a:r>
              <a:rPr lang="it-IT" sz="1600" i="1" dirty="0" err="1">
                <a:solidFill>
                  <a:schemeClr val="tx1"/>
                </a:solidFill>
                <a:latin typeface="Montserrat" panose="00000500000000000000" pitchFamily="2" charset="0"/>
              </a:rPr>
              <a:t>Law</a:t>
            </a:r>
            <a:r>
              <a:rPr lang="it-IT" sz="1600" i="1" dirty="0">
                <a:solidFill>
                  <a:schemeClr val="tx1"/>
                </a:solidFill>
                <a:latin typeface="Montserrat" panose="00000500000000000000" pitchFamily="2" charset="0"/>
              </a:rPr>
              <a:t> via the Internet 2024, Limassol, </a:t>
            </a:r>
          </a:p>
          <a:p>
            <a:r>
              <a:rPr lang="it-IT" sz="1600" i="1" dirty="0">
                <a:solidFill>
                  <a:schemeClr val="tx1"/>
                </a:solidFill>
                <a:latin typeface="Montserrat" panose="00000500000000000000" pitchFamily="2" charset="0"/>
              </a:rPr>
              <a:t>26 </a:t>
            </a:r>
            <a:r>
              <a:rPr lang="it-IT" sz="1600" i="1" dirty="0" err="1">
                <a:solidFill>
                  <a:schemeClr val="tx1"/>
                </a:solidFill>
                <a:latin typeface="Montserrat" panose="00000500000000000000" pitchFamily="2" charset="0"/>
              </a:rPr>
              <a:t>September</a:t>
            </a:r>
            <a:r>
              <a:rPr lang="it-IT" sz="1600" i="1" dirty="0">
                <a:solidFill>
                  <a:schemeClr val="tx1"/>
                </a:solidFill>
                <a:latin typeface="Montserrat" panose="00000500000000000000" pitchFamily="2" charset="0"/>
              </a:rPr>
              <a:t> 2024</a:t>
            </a:r>
            <a:endParaRPr lang="it-IT" sz="1600" dirty="0">
              <a:latin typeface="Montserrat" panose="00000500000000000000" pitchFamily="2" charset="0"/>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26"/>
          <p:cNvSpPr/>
          <p:nvPr/>
        </p:nvSpPr>
        <p:spPr>
          <a:xfrm>
            <a:off x="0" y="0"/>
            <a:ext cx="9144000" cy="728700"/>
          </a:xfrm>
          <a:prstGeom prst="rect">
            <a:avLst/>
          </a:prstGeom>
          <a:solidFill>
            <a:srgbClr val="1E3048"/>
          </a:solidFill>
          <a:ln>
            <a:noFill/>
          </a:ln>
        </p:spPr>
        <p:txBody>
          <a:bodyPr spcFirstLastPara="1" wrap="square" lIns="45713" tIns="45713" rIns="45713" bIns="45713" anchor="ctr" anchorCtr="0">
            <a:noAutofit/>
          </a:bodyPr>
          <a:lstStyle/>
          <a:p>
            <a:pPr defTabSz="457200"/>
            <a:endParaRPr sz="700"/>
          </a:p>
        </p:txBody>
      </p:sp>
      <p:sp>
        <p:nvSpPr>
          <p:cNvPr id="345" name="Google Shape;345;p26"/>
          <p:cNvSpPr/>
          <p:nvPr/>
        </p:nvSpPr>
        <p:spPr>
          <a:xfrm>
            <a:off x="8351256" y="4303896"/>
            <a:ext cx="278394" cy="278394"/>
          </a:xfrm>
          <a:custGeom>
            <a:avLst/>
            <a:gdLst/>
            <a:ahLst/>
            <a:cxnLst/>
            <a:rect l="l" t="t" r="r" b="b"/>
            <a:pathLst>
              <a:path w="556788" h="556788" extrusionOk="0">
                <a:moveTo>
                  <a:pt x="0" y="0"/>
                </a:moveTo>
                <a:lnTo>
                  <a:pt x="556788" y="0"/>
                </a:lnTo>
                <a:lnTo>
                  <a:pt x="556788" y="556787"/>
                </a:lnTo>
                <a:lnTo>
                  <a:pt x="0" y="556787"/>
                </a:lnTo>
                <a:lnTo>
                  <a:pt x="0" y="0"/>
                </a:lnTo>
                <a:close/>
              </a:path>
            </a:pathLst>
          </a:custGeom>
          <a:blipFill rotWithShape="1">
            <a:blip r:embed="rId3">
              <a:alphaModFix/>
            </a:blip>
            <a:stretch>
              <a:fillRect/>
            </a:stretch>
          </a:blipFill>
          <a:ln>
            <a:noFill/>
          </a:ln>
        </p:spPr>
      </p:sp>
      <p:sp>
        <p:nvSpPr>
          <p:cNvPr id="346" name="Google Shape;346;p26"/>
          <p:cNvSpPr/>
          <p:nvPr/>
        </p:nvSpPr>
        <p:spPr>
          <a:xfrm rot="-5400000">
            <a:off x="8020604" y="-394734"/>
            <a:ext cx="1494239" cy="752553"/>
          </a:xfrm>
          <a:custGeom>
            <a:avLst/>
            <a:gdLst/>
            <a:ahLst/>
            <a:cxnLst/>
            <a:rect l="l" t="t" r="r" b="b"/>
            <a:pathLst>
              <a:path w="2988478" h="1505106" extrusionOk="0">
                <a:moveTo>
                  <a:pt x="0" y="0"/>
                </a:moveTo>
                <a:lnTo>
                  <a:pt x="2988478" y="0"/>
                </a:lnTo>
                <a:lnTo>
                  <a:pt x="2988478" y="1505106"/>
                </a:lnTo>
                <a:lnTo>
                  <a:pt x="0" y="1505106"/>
                </a:lnTo>
                <a:lnTo>
                  <a:pt x="0" y="0"/>
                </a:lnTo>
                <a:close/>
              </a:path>
            </a:pathLst>
          </a:custGeom>
          <a:blipFill rotWithShape="1">
            <a:blip r:embed="rId4">
              <a:alphaModFix/>
            </a:blip>
            <a:stretch>
              <a:fillRect/>
            </a:stretch>
          </a:blipFill>
          <a:ln>
            <a:noFill/>
          </a:ln>
        </p:spPr>
      </p:sp>
      <p:grpSp>
        <p:nvGrpSpPr>
          <p:cNvPr id="348" name="Google Shape;348;p26"/>
          <p:cNvGrpSpPr/>
          <p:nvPr/>
        </p:nvGrpSpPr>
        <p:grpSpPr>
          <a:xfrm>
            <a:off x="-215983" y="394244"/>
            <a:ext cx="3574255" cy="524240"/>
            <a:chOff x="0" y="-163468"/>
            <a:chExt cx="9531346" cy="1397974"/>
          </a:xfrm>
        </p:grpSpPr>
        <p:grpSp>
          <p:nvGrpSpPr>
            <p:cNvPr id="349" name="Google Shape;349;p26"/>
            <p:cNvGrpSpPr/>
            <p:nvPr/>
          </p:nvGrpSpPr>
          <p:grpSpPr>
            <a:xfrm>
              <a:off x="0" y="-163468"/>
              <a:ext cx="9531346" cy="1397974"/>
              <a:chOff x="0" y="-38100"/>
              <a:chExt cx="2221500" cy="325830"/>
            </a:xfrm>
          </p:grpSpPr>
          <p:sp>
            <p:nvSpPr>
              <p:cNvPr id="350" name="Google Shape;350;p26"/>
              <p:cNvSpPr/>
              <p:nvPr/>
            </p:nvSpPr>
            <p:spPr>
              <a:xfrm>
                <a:off x="0" y="0"/>
                <a:ext cx="2221364" cy="287730"/>
              </a:xfrm>
              <a:custGeom>
                <a:avLst/>
                <a:gdLst/>
                <a:ahLst/>
                <a:cxnLst/>
                <a:rect l="l" t="t" r="r" b="b"/>
                <a:pathLst>
                  <a:path w="2221364" h="287730" extrusionOk="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a:ln>
                <a:noFill/>
              </a:ln>
            </p:spPr>
            <p:txBody>
              <a:bodyPr spcFirstLastPara="1" wrap="square" lIns="45713" tIns="45713" rIns="45713" bIns="45713" anchor="ctr" anchorCtr="0">
                <a:noAutofit/>
              </a:bodyPr>
              <a:lstStyle/>
              <a:p>
                <a:pPr defTabSz="457200"/>
                <a:endParaRPr sz="700"/>
              </a:p>
            </p:txBody>
          </p:sp>
          <p:sp>
            <p:nvSpPr>
              <p:cNvPr id="351" name="Google Shape;351;p26"/>
              <p:cNvSpPr txBox="1"/>
              <p:nvPr/>
            </p:nvSpPr>
            <p:spPr>
              <a:xfrm>
                <a:off x="0" y="-38100"/>
                <a:ext cx="2221500" cy="325800"/>
              </a:xfrm>
              <a:prstGeom prst="rect">
                <a:avLst/>
              </a:prstGeom>
              <a:noFill/>
              <a:ln>
                <a:noFill/>
              </a:ln>
            </p:spPr>
            <p:txBody>
              <a:bodyPr spcFirstLastPara="1" wrap="square" lIns="30025" tIns="30025" rIns="30025" bIns="30025" anchor="ctr" anchorCtr="0">
                <a:noAutofit/>
              </a:bodyPr>
              <a:lstStyle/>
              <a:p>
                <a:pPr algn="ctr" defTabSz="457200">
                  <a:lnSpc>
                    <a:spcPct val="163277"/>
                  </a:lnSpc>
                </a:pPr>
                <a:endParaRPr sz="900">
                  <a:latin typeface="Calibri"/>
                  <a:ea typeface="Calibri"/>
                  <a:cs typeface="Calibri"/>
                  <a:sym typeface="Calibri"/>
                </a:endParaRPr>
              </a:p>
            </p:txBody>
          </p:sp>
        </p:grpSp>
        <p:sp>
          <p:nvSpPr>
            <p:cNvPr id="352" name="Google Shape;352;p26"/>
            <p:cNvSpPr/>
            <p:nvPr/>
          </p:nvSpPr>
          <p:spPr>
            <a:xfrm>
              <a:off x="3724852" y="163176"/>
              <a:ext cx="5435836" cy="908166"/>
            </a:xfrm>
            <a:custGeom>
              <a:avLst/>
              <a:gdLst/>
              <a:ahLst/>
              <a:cxnLst/>
              <a:rect l="l" t="t" r="r" b="b"/>
              <a:pathLst>
                <a:path w="5435836" h="908166" extrusionOk="0">
                  <a:moveTo>
                    <a:pt x="0" y="0"/>
                  </a:moveTo>
                  <a:lnTo>
                    <a:pt x="5435836" y="0"/>
                  </a:lnTo>
                  <a:lnTo>
                    <a:pt x="5435836" y="908167"/>
                  </a:lnTo>
                  <a:lnTo>
                    <a:pt x="0" y="908167"/>
                  </a:lnTo>
                  <a:lnTo>
                    <a:pt x="0" y="0"/>
                  </a:lnTo>
                  <a:close/>
                </a:path>
              </a:pathLst>
            </a:custGeom>
            <a:blipFill rotWithShape="1">
              <a:blip r:embed="rId5">
                <a:alphaModFix/>
              </a:blip>
              <a:stretch>
                <a:fillRect/>
              </a:stretch>
            </a:blipFill>
            <a:ln>
              <a:noFill/>
            </a:ln>
          </p:spPr>
        </p:sp>
        <p:sp>
          <p:nvSpPr>
            <p:cNvPr id="353" name="Google Shape;353;p26"/>
            <p:cNvSpPr/>
            <p:nvPr/>
          </p:nvSpPr>
          <p:spPr>
            <a:xfrm>
              <a:off x="1650583" y="240131"/>
              <a:ext cx="1923704" cy="754258"/>
            </a:xfrm>
            <a:custGeom>
              <a:avLst/>
              <a:gdLst/>
              <a:ahLst/>
              <a:cxnLst/>
              <a:rect l="l" t="t" r="r" b="b"/>
              <a:pathLst>
                <a:path w="1923704" h="754258" extrusionOk="0">
                  <a:moveTo>
                    <a:pt x="0" y="0"/>
                  </a:moveTo>
                  <a:lnTo>
                    <a:pt x="1923704" y="0"/>
                  </a:lnTo>
                  <a:lnTo>
                    <a:pt x="1923704" y="754258"/>
                  </a:lnTo>
                  <a:lnTo>
                    <a:pt x="0" y="754258"/>
                  </a:lnTo>
                  <a:lnTo>
                    <a:pt x="0" y="0"/>
                  </a:lnTo>
                  <a:close/>
                </a:path>
              </a:pathLst>
            </a:custGeom>
            <a:blipFill rotWithShape="1">
              <a:blip r:embed="rId6">
                <a:alphaModFix/>
              </a:blip>
              <a:stretch>
                <a:fillRect/>
              </a:stretch>
            </a:blipFill>
            <a:ln>
              <a:noFill/>
            </a:ln>
          </p:spPr>
        </p:sp>
      </p:grpSp>
      <p:sp>
        <p:nvSpPr>
          <p:cNvPr id="3" name="Google Shape;133;p2">
            <a:extLst>
              <a:ext uri="{FF2B5EF4-FFF2-40B4-BE49-F238E27FC236}">
                <a16:creationId xmlns:a16="http://schemas.microsoft.com/office/drawing/2014/main" id="{3DD02BF4-3935-8B08-138C-74226A8BF778}"/>
              </a:ext>
            </a:extLst>
          </p:cNvPr>
          <p:cNvSpPr txBox="1"/>
          <p:nvPr/>
        </p:nvSpPr>
        <p:spPr>
          <a:xfrm>
            <a:off x="154145" y="1586626"/>
            <a:ext cx="3486792" cy="1810111"/>
          </a:xfrm>
          <a:prstGeom prst="rect">
            <a:avLst/>
          </a:prstGeom>
          <a:noFill/>
          <a:ln>
            <a:noFill/>
          </a:ln>
        </p:spPr>
        <p:txBody>
          <a:bodyPr spcFirstLastPara="1" wrap="square" lIns="0" tIns="9525" rIns="0" bIns="0" anchor="t" anchorCtr="0">
            <a:spAutoFit/>
          </a:bodyPr>
          <a:lstStyle/>
          <a:p>
            <a:pPr algn="just"/>
            <a:r>
              <a:rPr lang="en-US" spc="-1" dirty="0">
                <a:latin typeface="Montserrat" panose="00000500000000000000" pitchFamily="2" charset="0"/>
              </a:rPr>
              <a:t>Promoted by the IGSG-CNR together with the 'Dario Nobili' Library of the CNR Research Area in Bologna, the Scientific Documentation Center and Library of the CNR Research Area in Pisa, and Creative Commons Italy Chapter.</a:t>
            </a:r>
            <a:endParaRPr lang="it-IT" spc="-1" dirty="0">
              <a:latin typeface="Montserrat" panose="00000500000000000000" pitchFamily="2" charset="0"/>
            </a:endParaRPr>
          </a:p>
          <a:p>
            <a:endParaRPr lang="en-US" sz="1900" b="1" dirty="0"/>
          </a:p>
        </p:txBody>
      </p:sp>
      <p:sp>
        <p:nvSpPr>
          <p:cNvPr id="5" name="PlaceHolder 2">
            <a:extLst>
              <a:ext uri="{FF2B5EF4-FFF2-40B4-BE49-F238E27FC236}">
                <a16:creationId xmlns:a16="http://schemas.microsoft.com/office/drawing/2014/main" id="{7DF6EC27-9BEB-FD66-5857-AD4DB4260E15}"/>
              </a:ext>
            </a:extLst>
          </p:cNvPr>
          <p:cNvSpPr txBox="1">
            <a:spLocks/>
          </p:cNvSpPr>
          <p:nvPr/>
        </p:nvSpPr>
        <p:spPr>
          <a:xfrm>
            <a:off x="3839761" y="1348545"/>
            <a:ext cx="4927963" cy="3484712"/>
          </a:xfrm>
          <a:prstGeom prst="rect">
            <a:avLst/>
          </a:prstGeom>
          <a:noFill/>
          <a:ln w="0">
            <a:noFill/>
          </a:ln>
        </p:spPr>
        <p:txBody>
          <a:bodyPr lIns="0" tIns="0" rIns="0" bIns="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defTabSz="685800">
              <a:lnSpc>
                <a:spcPct val="100000"/>
              </a:lnSpc>
              <a:buClr>
                <a:srgbClr val="009999"/>
              </a:buClr>
              <a:buFont typeface="Wingdings" panose="05000000000000000000" pitchFamily="2" charset="2"/>
              <a:buChar char="§"/>
            </a:pPr>
            <a:r>
              <a:rPr lang="en-US" sz="1800" spc="-1" dirty="0">
                <a:solidFill>
                  <a:srgbClr val="000000"/>
                </a:solidFill>
                <a:latin typeface="Montserrat" panose="00000500000000000000" pitchFamily="2" charset="0"/>
                <a:cs typeface="Arial" panose="020B0604020202020204" pitchFamily="34" charset="0"/>
              </a:rPr>
              <a:t>Support the right of republication in the scientific field at the national legislative level</a:t>
            </a:r>
            <a:r>
              <a:rPr lang="it-IT" sz="1800" spc="-1" dirty="0">
                <a:solidFill>
                  <a:srgbClr val="000000"/>
                </a:solidFill>
                <a:latin typeface="Montserrat" panose="00000500000000000000" pitchFamily="2" charset="0"/>
                <a:cs typeface="Arial" panose="020B0604020202020204" pitchFamily="34" charset="0"/>
              </a:rPr>
              <a:t>; </a:t>
            </a:r>
          </a:p>
          <a:p>
            <a:pPr marL="342900" indent="-342900" defTabSz="685800">
              <a:lnSpc>
                <a:spcPct val="100000"/>
              </a:lnSpc>
              <a:buClr>
                <a:srgbClr val="009999"/>
              </a:buClr>
              <a:buFont typeface="Wingdings" panose="05000000000000000000" pitchFamily="2" charset="2"/>
              <a:buChar char="§"/>
            </a:pPr>
            <a:endParaRPr lang="it-IT" sz="1800" spc="-1" dirty="0">
              <a:solidFill>
                <a:srgbClr val="000000"/>
              </a:solidFill>
              <a:latin typeface="Montserrat" panose="00000500000000000000" pitchFamily="2" charset="0"/>
              <a:cs typeface="Arial" panose="020B0604020202020204" pitchFamily="34" charset="0"/>
            </a:endParaRPr>
          </a:p>
          <a:p>
            <a:pPr marL="342900" indent="-342900" defTabSz="685800">
              <a:lnSpc>
                <a:spcPct val="100000"/>
              </a:lnSpc>
              <a:buClr>
                <a:srgbClr val="009999"/>
              </a:buClr>
              <a:buFont typeface="Wingdings" panose="05000000000000000000" pitchFamily="2" charset="2"/>
              <a:buChar char="§"/>
            </a:pPr>
            <a:r>
              <a:rPr lang="en-US" sz="1800" spc="-1" dirty="0">
                <a:solidFill>
                  <a:srgbClr val="000000"/>
                </a:solidFill>
                <a:latin typeface="Montserrat" panose="00000500000000000000" pitchFamily="2" charset="0"/>
                <a:cs typeface="Arial" panose="020B0604020202020204" pitchFamily="34" charset="0"/>
              </a:rPr>
              <a:t>Promote awareness among researchers of the possibilities to retain the rights to their own works</a:t>
            </a:r>
            <a:r>
              <a:rPr lang="it-IT" sz="1800" spc="-1" dirty="0">
                <a:solidFill>
                  <a:srgbClr val="000000"/>
                </a:solidFill>
                <a:latin typeface="Montserrat" panose="00000500000000000000" pitchFamily="2" charset="0"/>
                <a:ea typeface="Times New Roman"/>
                <a:cs typeface="Arial" panose="020B0604020202020204" pitchFamily="34" charset="0"/>
              </a:rPr>
              <a:t>; </a:t>
            </a:r>
          </a:p>
          <a:p>
            <a:pPr marL="342900" indent="-342900" defTabSz="685800">
              <a:lnSpc>
                <a:spcPct val="100000"/>
              </a:lnSpc>
              <a:buClr>
                <a:srgbClr val="009999"/>
              </a:buClr>
              <a:buFont typeface="Wingdings" panose="05000000000000000000" pitchFamily="2" charset="2"/>
              <a:buChar char="§"/>
            </a:pPr>
            <a:endParaRPr lang="it-IT" sz="1800" spc="-1" dirty="0">
              <a:solidFill>
                <a:srgbClr val="000000"/>
              </a:solidFill>
              <a:latin typeface="Montserrat" panose="00000500000000000000" pitchFamily="2" charset="0"/>
              <a:ea typeface="Times New Roman"/>
              <a:cs typeface="Arial" panose="020B0604020202020204" pitchFamily="34" charset="0"/>
            </a:endParaRPr>
          </a:p>
          <a:p>
            <a:pPr marL="342900" indent="-342900" defTabSz="685800">
              <a:lnSpc>
                <a:spcPct val="100000"/>
              </a:lnSpc>
              <a:buClr>
                <a:srgbClr val="009999"/>
              </a:buClr>
              <a:buFont typeface="Wingdings" panose="05000000000000000000" pitchFamily="2" charset="2"/>
              <a:buChar char="§"/>
            </a:pPr>
            <a:r>
              <a:rPr lang="en-US" sz="1800" spc="-1" dirty="0">
                <a:solidFill>
                  <a:srgbClr val="000000"/>
                </a:solidFill>
                <a:latin typeface="Montserrat" panose="00000500000000000000" pitchFamily="2" charset="0"/>
                <a:cs typeface="Arial" panose="020B0604020202020204" pitchFamily="34" charset="0"/>
              </a:rPr>
              <a:t>Focus attention on the limitations of the current legislation, which does not directly grant authors a right of republication</a:t>
            </a:r>
            <a:endParaRPr lang="it-IT" sz="1800" spc="-1" dirty="0">
              <a:solidFill>
                <a:srgbClr val="000000"/>
              </a:solidFill>
              <a:latin typeface="Montserrat" panose="00000500000000000000" pitchFamily="2" charset="0"/>
              <a:ea typeface="Times New Roman"/>
              <a:cs typeface="Arial" panose="020B0604020202020204" pitchFamily="34" charset="0"/>
            </a:endParaRPr>
          </a:p>
          <a:p>
            <a:pPr marL="342900" indent="-342900" algn="just" defTabSz="685800">
              <a:lnSpc>
                <a:spcPct val="100000"/>
              </a:lnSpc>
              <a:buClrTx/>
              <a:buFont typeface="Wingdings" panose="05000000000000000000" pitchFamily="2" charset="2"/>
              <a:buChar char="§"/>
            </a:pPr>
            <a:endParaRPr lang="it-IT" sz="1800" spc="-1" dirty="0">
              <a:solidFill>
                <a:srgbClr val="000000"/>
              </a:solidFill>
              <a:latin typeface="Arial" panose="020B0604020202020204" pitchFamily="34" charset="0"/>
              <a:ea typeface="Times New Roman"/>
              <a:cs typeface="Arial" panose="020B0604020202020204" pitchFamily="34" charset="0"/>
            </a:endParaRPr>
          </a:p>
          <a:p>
            <a:pPr algn="just" defTabSz="685800">
              <a:spcAft>
                <a:spcPts val="795"/>
              </a:spcAft>
              <a:buClrTx/>
            </a:pPr>
            <a:endParaRPr lang="it-IT" sz="2100" spc="-1" dirty="0">
              <a:solidFill>
                <a:prstClr val="black"/>
              </a:solidFill>
              <a:latin typeface="Times New Roman"/>
            </a:endParaRPr>
          </a:p>
        </p:txBody>
      </p:sp>
      <p:sp>
        <p:nvSpPr>
          <p:cNvPr id="7" name="Google Shape;184;p18">
            <a:extLst>
              <a:ext uri="{FF2B5EF4-FFF2-40B4-BE49-F238E27FC236}">
                <a16:creationId xmlns:a16="http://schemas.microsoft.com/office/drawing/2014/main" id="{F6AD32EB-8A2D-0287-9086-8EE90323C243}"/>
              </a:ext>
            </a:extLst>
          </p:cNvPr>
          <p:cNvSpPr txBox="1"/>
          <p:nvPr/>
        </p:nvSpPr>
        <p:spPr>
          <a:xfrm>
            <a:off x="2425363" y="888155"/>
            <a:ext cx="3583350" cy="307777"/>
          </a:xfrm>
          <a:prstGeom prst="rect">
            <a:avLst/>
          </a:prstGeom>
          <a:noFill/>
          <a:ln>
            <a:noFill/>
          </a:ln>
        </p:spPr>
        <p:txBody>
          <a:bodyPr spcFirstLastPara="1" wrap="square" lIns="0" tIns="0" rIns="0" bIns="0" anchor="t" anchorCtr="0">
            <a:spAutoFit/>
          </a:bodyPr>
          <a:lstStyle/>
          <a:p>
            <a:pPr marL="9525" algn="ctr">
              <a:defRPr/>
            </a:pPr>
            <a:r>
              <a:rPr lang="it-IT" sz="2000" b="1" dirty="0" err="1">
                <a:solidFill>
                  <a:srgbClr val="0099A6"/>
                </a:solidFill>
                <a:latin typeface="Montserrat" panose="00000500000000000000" pitchFamily="2" charset="0"/>
              </a:rPr>
              <a:t>Objectives</a:t>
            </a:r>
            <a:r>
              <a:rPr lang="it-IT" sz="2000" b="1" dirty="0">
                <a:solidFill>
                  <a:srgbClr val="0099A6"/>
                </a:solidFill>
                <a:latin typeface="Montserrat" panose="00000500000000000000" pitchFamily="2" charset="0"/>
              </a:rPr>
              <a:t> </a:t>
            </a:r>
            <a:endParaRPr lang="it-IT" sz="2000" dirty="0">
              <a:latin typeface="Montserrat" panose="00000500000000000000" pitchFamily="2" charset="0"/>
            </a:endParaRPr>
          </a:p>
        </p:txBody>
      </p:sp>
      <p:sp>
        <p:nvSpPr>
          <p:cNvPr id="8" name="CasellaDiTesto 7">
            <a:extLst>
              <a:ext uri="{FF2B5EF4-FFF2-40B4-BE49-F238E27FC236}">
                <a16:creationId xmlns:a16="http://schemas.microsoft.com/office/drawing/2014/main" id="{C602C64B-CBCA-E76D-098E-FC03335558E6}"/>
              </a:ext>
            </a:extLst>
          </p:cNvPr>
          <p:cNvSpPr txBox="1"/>
          <p:nvPr/>
        </p:nvSpPr>
        <p:spPr>
          <a:xfrm>
            <a:off x="0" y="3380073"/>
            <a:ext cx="3896895" cy="338554"/>
          </a:xfrm>
          <a:prstGeom prst="rect">
            <a:avLst/>
          </a:prstGeom>
          <a:noFill/>
        </p:spPr>
        <p:txBody>
          <a:bodyPr wrap="square">
            <a:spAutoFit/>
          </a:bodyPr>
          <a:lstStyle/>
          <a:p>
            <a:pPr algn="ctr" defTabSz="457200"/>
            <a:r>
              <a:rPr lang="it-IT" sz="1600" b="1" dirty="0" err="1">
                <a:solidFill>
                  <a:srgbClr val="009999"/>
                </a:solidFill>
                <a:latin typeface="Montserrat" panose="00000500000000000000" pitchFamily="2" charset="0"/>
              </a:rPr>
              <a:t>Financed</a:t>
            </a:r>
            <a:r>
              <a:rPr lang="it-IT" sz="1600" b="1" dirty="0">
                <a:solidFill>
                  <a:srgbClr val="009999"/>
                </a:solidFill>
                <a:latin typeface="Montserrat" panose="00000500000000000000" pitchFamily="2" charset="0"/>
              </a:rPr>
              <a:t> by Knowledge  </a:t>
            </a:r>
            <a:r>
              <a:rPr lang="it-IT" sz="1600" b="1" dirty="0" err="1">
                <a:solidFill>
                  <a:srgbClr val="009999"/>
                </a:solidFill>
                <a:latin typeface="Montserrat" panose="00000500000000000000" pitchFamily="2" charset="0"/>
              </a:rPr>
              <a:t>Rights</a:t>
            </a:r>
            <a:r>
              <a:rPr lang="it-IT" sz="1600" b="1" dirty="0">
                <a:solidFill>
                  <a:srgbClr val="009999"/>
                </a:solidFill>
                <a:latin typeface="Montserrat" panose="00000500000000000000" pitchFamily="2" charset="0"/>
              </a:rPr>
              <a:t>  21</a:t>
            </a:r>
          </a:p>
        </p:txBody>
      </p:sp>
    </p:spTree>
    <p:extLst>
      <p:ext uri="{BB962C8B-B14F-4D97-AF65-F5344CB8AC3E}">
        <p14:creationId xmlns:p14="http://schemas.microsoft.com/office/powerpoint/2010/main" val="33259677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Titolo 3"/>
          <p:cNvSpPr txBox="1">
            <a:spLocks noGrp="1"/>
          </p:cNvSpPr>
          <p:nvPr>
            <p:ph type="title"/>
          </p:nvPr>
        </p:nvSpPr>
        <p:spPr>
          <a:xfrm>
            <a:off x="1398494" y="361287"/>
            <a:ext cx="6976153" cy="320031"/>
          </a:xfrm>
          <a:prstGeom prst="rect">
            <a:avLst/>
          </a:prstGeom>
        </p:spPr>
        <p:txBody>
          <a:bodyPr>
            <a:normAutofit fontScale="90000"/>
          </a:bodyPr>
          <a:lstStyle>
            <a:lvl1pPr defTabSz="1261809">
              <a:defRPr sz="2760"/>
            </a:lvl1pPr>
          </a:lstStyle>
          <a:p>
            <a:pPr algn="ctr"/>
            <a:r>
              <a:rPr lang="it-IT" sz="3100" b="1" dirty="0">
                <a:latin typeface="ARIAL-MDM"/>
                <a:sym typeface="Arial"/>
              </a:rPr>
              <a:t>The </a:t>
            </a:r>
            <a:r>
              <a:rPr lang="it-IT" sz="3100" b="1" dirty="0" err="1">
                <a:latin typeface="ARIAL-MDM"/>
                <a:sym typeface="Arial"/>
              </a:rPr>
              <a:t>context</a:t>
            </a:r>
            <a:br>
              <a:rPr lang="it-IT" sz="3100" b="1" dirty="0">
                <a:latin typeface="ARIAL-MDM"/>
              </a:rPr>
            </a:br>
            <a:br>
              <a:rPr lang="it-IT" b="1" dirty="0"/>
            </a:br>
            <a:endParaRPr lang="it-IT" b="1" dirty="0"/>
          </a:p>
        </p:txBody>
      </p:sp>
      <p:sp>
        <p:nvSpPr>
          <p:cNvPr id="3" name="CasellaDiTesto 2">
            <a:extLst>
              <a:ext uri="{FF2B5EF4-FFF2-40B4-BE49-F238E27FC236}">
                <a16:creationId xmlns:a16="http://schemas.microsoft.com/office/drawing/2014/main" id="{9B69DADE-43BB-1147-FBCB-201C23E8D709}"/>
              </a:ext>
            </a:extLst>
          </p:cNvPr>
          <p:cNvSpPr txBox="1"/>
          <p:nvPr/>
        </p:nvSpPr>
        <p:spPr>
          <a:xfrm>
            <a:off x="259976" y="1257315"/>
            <a:ext cx="8624047" cy="25853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en-US" sz="1800" spc="-1" dirty="0">
                <a:latin typeface="Montserrat" panose="00000500000000000000" pitchFamily="2" charset="0"/>
              </a:rPr>
              <a:t>Regulations differ significantly between member states.</a:t>
            </a:r>
          </a:p>
          <a:p>
            <a:pPr algn="just"/>
            <a:endParaRPr lang="en-US" sz="1800" spc="-1" dirty="0">
              <a:latin typeface="Montserrat" panose="00000500000000000000" pitchFamily="2" charset="0"/>
            </a:endParaRPr>
          </a:p>
          <a:p>
            <a:pPr algn="just"/>
            <a:endParaRPr lang="en-US" sz="1800" spc="-1" dirty="0">
              <a:latin typeface="Montserrat" panose="00000500000000000000" pitchFamily="2"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lang="it-IT" sz="1800" b="1" spc="-1" dirty="0" err="1">
                <a:solidFill>
                  <a:schemeClr val="accent1"/>
                </a:solidFill>
                <a:latin typeface="Montserrat" panose="00000500000000000000" pitchFamily="2" charset="0"/>
                <a:hlinkClick r:id="rId2">
                  <a:extLst>
                    <a:ext uri="{A12FA001-AC4F-418D-AE19-62706E023703}">
                      <ahyp:hlinkClr xmlns:ahyp="http://schemas.microsoft.com/office/drawing/2018/hyperlinkcolor" val="tx"/>
                    </a:ext>
                  </a:extLst>
                </a:hlinkClick>
              </a:rPr>
              <a:t>Coalition</a:t>
            </a:r>
            <a:r>
              <a:rPr lang="it-IT" sz="1800" b="1" spc="-1" dirty="0">
                <a:solidFill>
                  <a:schemeClr val="accent1"/>
                </a:solidFill>
                <a:latin typeface="Montserrat" panose="00000500000000000000" pitchFamily="2" charset="0"/>
                <a:hlinkClick r:id="rId2">
                  <a:extLst>
                    <a:ext uri="{A12FA001-AC4F-418D-AE19-62706E023703}">
                      <ahyp:hlinkClr xmlns:ahyp="http://schemas.microsoft.com/office/drawing/2018/hyperlinkcolor" val="tx"/>
                    </a:ext>
                  </a:extLst>
                </a:hlinkClick>
              </a:rPr>
              <a:t> S </a:t>
            </a:r>
            <a:r>
              <a:rPr lang="it-IT" sz="1800" b="1" spc="-1" dirty="0" err="1">
                <a:solidFill>
                  <a:schemeClr val="accent1"/>
                </a:solidFill>
                <a:latin typeface="Montserrat" panose="00000500000000000000" pitchFamily="2" charset="0"/>
                <a:hlinkClick r:id="rId2">
                  <a:extLst>
                    <a:ext uri="{A12FA001-AC4F-418D-AE19-62706E023703}">
                      <ahyp:hlinkClr xmlns:ahyp="http://schemas.microsoft.com/office/drawing/2018/hyperlinkcolor" val="tx"/>
                    </a:ext>
                  </a:extLst>
                </a:hlinkClick>
              </a:rPr>
              <a:t>Organisation</a:t>
            </a:r>
            <a:r>
              <a:rPr lang="it-IT" sz="1800" spc="-1" dirty="0">
                <a:latin typeface="Montserrat" panose="00000500000000000000" pitchFamily="2" charset="0"/>
                <a:hlinkClick r:id="rId2">
                  <a:extLst>
                    <a:ext uri="{A12FA001-AC4F-418D-AE19-62706E023703}">
                      <ahyp:hlinkClr xmlns:ahyp="http://schemas.microsoft.com/office/drawing/2018/hyperlinkcolor" val="tx"/>
                    </a:ext>
                  </a:extLst>
                </a:hlinkClick>
              </a:rPr>
              <a:t>:</a:t>
            </a:r>
            <a:r>
              <a:rPr lang="it-IT" sz="1800" spc="-1" dirty="0">
                <a:latin typeface="Montserrat" panose="00000500000000000000" pitchFamily="2" charset="0"/>
              </a:rPr>
              <a:t> </a:t>
            </a:r>
            <a:r>
              <a:rPr lang="en-US" sz="1800" spc="-1" dirty="0">
                <a:latin typeface="Montserrat" panose="00000500000000000000" pitchFamily="2" charset="0"/>
              </a:rPr>
              <a:t>Alliance of publicly funded research funders, promoting the extension of Open Access to all publicly financed research outcomes, has developed a </a:t>
            </a:r>
            <a:r>
              <a:rPr lang="en-US" sz="1800" spc="-1" dirty="0">
                <a:latin typeface="Montserrat" panose="00000500000000000000" pitchFamily="2" charset="0"/>
                <a:hlinkClick r:id="rId3">
                  <a:extLst>
                    <a:ext uri="{A12FA001-AC4F-418D-AE19-62706E023703}">
                      <ahyp:hlinkClr xmlns:ahyp="http://schemas.microsoft.com/office/drawing/2018/hyperlinkcolor" val="tx"/>
                    </a:ext>
                  </a:extLst>
                </a:hlinkClick>
              </a:rPr>
              <a:t>Rights Retention Strategy </a:t>
            </a:r>
            <a:r>
              <a:rPr lang="en-US" sz="1800" spc="-1" dirty="0">
                <a:latin typeface="Montserrat" panose="00000500000000000000" pitchFamily="2" charset="0"/>
              </a:rPr>
              <a:t>to grant researchers supported by </a:t>
            </a:r>
            <a:r>
              <a:rPr lang="en-US" sz="1800" spc="-1" dirty="0" err="1">
                <a:latin typeface="Montserrat" panose="00000500000000000000" pitchFamily="2" charset="0"/>
              </a:rPr>
              <a:t>cOAlition</a:t>
            </a:r>
            <a:r>
              <a:rPr lang="en-US" sz="1800" spc="-1" dirty="0">
                <a:latin typeface="Montserrat" panose="00000500000000000000" pitchFamily="2" charset="0"/>
              </a:rPr>
              <a:t> S the freedom to submit manuscripts to their preferred journals, including subscription-based journals, while remaining fully compliant with Plan S</a:t>
            </a:r>
            <a:endParaRPr lang="it-IT" sz="1800" spc="-1" dirty="0">
              <a:latin typeface="Montserrat" panose="00000500000000000000" pitchFamily="2" charset="0"/>
            </a:endParaRPr>
          </a:p>
        </p:txBody>
      </p:sp>
      <p:pic>
        <p:nvPicPr>
          <p:cNvPr id="2" name="Immagine 1">
            <a:extLst>
              <a:ext uri="{FF2B5EF4-FFF2-40B4-BE49-F238E27FC236}">
                <a16:creationId xmlns:a16="http://schemas.microsoft.com/office/drawing/2014/main" id="{70EFEBE3-649C-F131-35D5-F5DC44864492}"/>
              </a:ext>
            </a:extLst>
          </p:cNvPr>
          <p:cNvPicPr>
            <a:picLocks noChangeAspect="1"/>
          </p:cNvPicPr>
          <p:nvPr/>
        </p:nvPicPr>
        <p:blipFill>
          <a:blip r:embed="rId4"/>
          <a:stretch>
            <a:fillRect/>
          </a:stretch>
        </p:blipFill>
        <p:spPr>
          <a:xfrm>
            <a:off x="5222357" y="3563695"/>
            <a:ext cx="2899771" cy="644979"/>
          </a:xfrm>
          <a:prstGeom prst="rect">
            <a:avLst/>
          </a:prstGeom>
        </p:spPr>
      </p:pic>
    </p:spTree>
    <p:extLst>
      <p:ext uri="{BB962C8B-B14F-4D97-AF65-F5344CB8AC3E}">
        <p14:creationId xmlns:p14="http://schemas.microsoft.com/office/powerpoint/2010/main" val="2436509346"/>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9144000" cy="728663"/>
          </a:xfrm>
          <a:prstGeom prst="rect">
            <a:avLst/>
          </a:prstGeom>
          <a:solidFill>
            <a:srgbClr val="1E3048"/>
          </a:solidFill>
        </p:spPr>
      </p:sp>
      <p:grpSp>
        <p:nvGrpSpPr>
          <p:cNvPr id="3" name="Group 3"/>
          <p:cNvGrpSpPr/>
          <p:nvPr/>
        </p:nvGrpSpPr>
        <p:grpSpPr>
          <a:xfrm>
            <a:off x="2942237" y="3769644"/>
            <a:ext cx="5034273" cy="874938"/>
            <a:chOff x="0" y="0"/>
            <a:chExt cx="9376373" cy="1913890"/>
          </a:xfrm>
        </p:grpSpPr>
        <p:sp>
          <p:nvSpPr>
            <p:cNvPr id="4" name="Freeform 4"/>
            <p:cNvSpPr/>
            <p:nvPr/>
          </p:nvSpPr>
          <p:spPr>
            <a:xfrm>
              <a:off x="0" y="0"/>
              <a:ext cx="9376373" cy="1913890"/>
            </a:xfrm>
            <a:custGeom>
              <a:avLst/>
              <a:gdLst/>
              <a:ahLst/>
              <a:cxnLst/>
              <a:rect l="l" t="t" r="r" b="b"/>
              <a:pathLst>
                <a:path w="9376373" h="1913890">
                  <a:moveTo>
                    <a:pt x="9251913" y="1913890"/>
                  </a:moveTo>
                  <a:lnTo>
                    <a:pt x="124460" y="1913890"/>
                  </a:lnTo>
                  <a:cubicBezTo>
                    <a:pt x="55880" y="1913890"/>
                    <a:pt x="0" y="1858010"/>
                    <a:pt x="0" y="1789430"/>
                  </a:cubicBezTo>
                  <a:lnTo>
                    <a:pt x="0" y="124460"/>
                  </a:lnTo>
                  <a:cubicBezTo>
                    <a:pt x="0" y="55880"/>
                    <a:pt x="55880" y="0"/>
                    <a:pt x="124460" y="0"/>
                  </a:cubicBezTo>
                  <a:lnTo>
                    <a:pt x="9251914" y="0"/>
                  </a:lnTo>
                  <a:cubicBezTo>
                    <a:pt x="9320493" y="0"/>
                    <a:pt x="9376373" y="55880"/>
                    <a:pt x="9376373" y="124460"/>
                  </a:cubicBezTo>
                  <a:lnTo>
                    <a:pt x="9376373" y="1789430"/>
                  </a:lnTo>
                  <a:cubicBezTo>
                    <a:pt x="9376373" y="1858010"/>
                    <a:pt x="9320493" y="1913890"/>
                    <a:pt x="9251914" y="1913890"/>
                  </a:cubicBezTo>
                  <a:close/>
                </a:path>
              </a:pathLst>
            </a:custGeom>
            <a:solidFill>
              <a:srgbClr val="8DCBDA"/>
            </a:solidFill>
          </p:spPr>
        </p:sp>
      </p:grpSp>
      <p:grpSp>
        <p:nvGrpSpPr>
          <p:cNvPr id="5" name="Group 5"/>
          <p:cNvGrpSpPr/>
          <p:nvPr/>
        </p:nvGrpSpPr>
        <p:grpSpPr>
          <a:xfrm>
            <a:off x="2942237" y="2782606"/>
            <a:ext cx="4968958" cy="874938"/>
            <a:chOff x="0" y="0"/>
            <a:chExt cx="9376373" cy="1913890"/>
          </a:xfrm>
          <a:solidFill>
            <a:srgbClr val="009999"/>
          </a:solidFill>
        </p:grpSpPr>
        <p:sp>
          <p:nvSpPr>
            <p:cNvPr id="6" name="Freeform 6"/>
            <p:cNvSpPr/>
            <p:nvPr/>
          </p:nvSpPr>
          <p:spPr>
            <a:xfrm>
              <a:off x="0" y="0"/>
              <a:ext cx="9376373" cy="1913890"/>
            </a:xfrm>
            <a:custGeom>
              <a:avLst/>
              <a:gdLst/>
              <a:ahLst/>
              <a:cxnLst/>
              <a:rect l="l" t="t" r="r" b="b"/>
              <a:pathLst>
                <a:path w="9376373" h="1913890">
                  <a:moveTo>
                    <a:pt x="9251913" y="1913890"/>
                  </a:moveTo>
                  <a:lnTo>
                    <a:pt x="124460" y="1913890"/>
                  </a:lnTo>
                  <a:cubicBezTo>
                    <a:pt x="55880" y="1913890"/>
                    <a:pt x="0" y="1858010"/>
                    <a:pt x="0" y="1789430"/>
                  </a:cubicBezTo>
                  <a:lnTo>
                    <a:pt x="0" y="124460"/>
                  </a:lnTo>
                  <a:cubicBezTo>
                    <a:pt x="0" y="55880"/>
                    <a:pt x="55880" y="0"/>
                    <a:pt x="124460" y="0"/>
                  </a:cubicBezTo>
                  <a:lnTo>
                    <a:pt x="9251914" y="0"/>
                  </a:lnTo>
                  <a:cubicBezTo>
                    <a:pt x="9320493" y="0"/>
                    <a:pt x="9376373" y="55880"/>
                    <a:pt x="9376373" y="124460"/>
                  </a:cubicBezTo>
                  <a:lnTo>
                    <a:pt x="9376373" y="1789430"/>
                  </a:lnTo>
                  <a:cubicBezTo>
                    <a:pt x="9376373" y="1858010"/>
                    <a:pt x="9320493" y="1913890"/>
                    <a:pt x="9251914" y="1913890"/>
                  </a:cubicBezTo>
                  <a:close/>
                </a:path>
              </a:pathLst>
            </a:custGeom>
            <a:grpFill/>
            <a:ln>
              <a:solidFill>
                <a:srgbClr val="009999"/>
              </a:solidFill>
            </a:ln>
          </p:spPr>
        </p:sp>
      </p:grpSp>
      <p:grpSp>
        <p:nvGrpSpPr>
          <p:cNvPr id="7" name="Group 7"/>
          <p:cNvGrpSpPr/>
          <p:nvPr/>
        </p:nvGrpSpPr>
        <p:grpSpPr>
          <a:xfrm>
            <a:off x="2942237" y="1795569"/>
            <a:ext cx="4968958" cy="874938"/>
            <a:chOff x="0" y="0"/>
            <a:chExt cx="9376373" cy="1913890"/>
          </a:xfrm>
        </p:grpSpPr>
        <p:sp>
          <p:nvSpPr>
            <p:cNvPr id="8" name="Freeform 8"/>
            <p:cNvSpPr/>
            <p:nvPr/>
          </p:nvSpPr>
          <p:spPr>
            <a:xfrm>
              <a:off x="0" y="0"/>
              <a:ext cx="9376373" cy="1913890"/>
            </a:xfrm>
            <a:custGeom>
              <a:avLst/>
              <a:gdLst/>
              <a:ahLst/>
              <a:cxnLst/>
              <a:rect l="l" t="t" r="r" b="b"/>
              <a:pathLst>
                <a:path w="9376373" h="1913890">
                  <a:moveTo>
                    <a:pt x="9251913" y="1913890"/>
                  </a:moveTo>
                  <a:lnTo>
                    <a:pt x="124460" y="1913890"/>
                  </a:lnTo>
                  <a:cubicBezTo>
                    <a:pt x="55880" y="1913890"/>
                    <a:pt x="0" y="1858010"/>
                    <a:pt x="0" y="1789430"/>
                  </a:cubicBezTo>
                  <a:lnTo>
                    <a:pt x="0" y="124460"/>
                  </a:lnTo>
                  <a:cubicBezTo>
                    <a:pt x="0" y="55880"/>
                    <a:pt x="55880" y="0"/>
                    <a:pt x="124460" y="0"/>
                  </a:cubicBezTo>
                  <a:lnTo>
                    <a:pt x="9251914" y="0"/>
                  </a:lnTo>
                  <a:cubicBezTo>
                    <a:pt x="9320493" y="0"/>
                    <a:pt x="9376373" y="55880"/>
                    <a:pt x="9376373" y="124460"/>
                  </a:cubicBezTo>
                  <a:lnTo>
                    <a:pt x="9376373" y="1789430"/>
                  </a:lnTo>
                  <a:cubicBezTo>
                    <a:pt x="9376373" y="1858010"/>
                    <a:pt x="9320493" y="1913890"/>
                    <a:pt x="9251914" y="1913890"/>
                  </a:cubicBezTo>
                  <a:close/>
                </a:path>
              </a:pathLst>
            </a:custGeom>
            <a:solidFill>
              <a:srgbClr val="1E3048"/>
            </a:solidFill>
          </p:spPr>
        </p:sp>
      </p:grpSp>
      <p:grpSp>
        <p:nvGrpSpPr>
          <p:cNvPr id="9" name="Group 9"/>
          <p:cNvGrpSpPr/>
          <p:nvPr/>
        </p:nvGrpSpPr>
        <p:grpSpPr>
          <a:xfrm rot="5400000">
            <a:off x="1890869" y="524653"/>
            <a:ext cx="647407" cy="3416769"/>
            <a:chOff x="0" y="0"/>
            <a:chExt cx="3130550" cy="16521867"/>
          </a:xfrm>
        </p:grpSpPr>
        <p:sp>
          <p:nvSpPr>
            <p:cNvPr id="10" name="Freeform 10"/>
            <p:cNvSpPr/>
            <p:nvPr/>
          </p:nvSpPr>
          <p:spPr>
            <a:xfrm>
              <a:off x="0" y="0"/>
              <a:ext cx="3130550" cy="16521867"/>
            </a:xfrm>
            <a:custGeom>
              <a:avLst/>
              <a:gdLst/>
              <a:ahLst/>
              <a:cxnLst/>
              <a:rect l="l" t="t" r="r" b="b"/>
              <a:pathLst>
                <a:path w="3130550" h="16521867">
                  <a:moveTo>
                    <a:pt x="0" y="1123950"/>
                  </a:moveTo>
                  <a:lnTo>
                    <a:pt x="0" y="16521867"/>
                  </a:lnTo>
                  <a:lnTo>
                    <a:pt x="3130550" y="16521867"/>
                  </a:lnTo>
                  <a:lnTo>
                    <a:pt x="3130550" y="0"/>
                  </a:lnTo>
                  <a:close/>
                </a:path>
              </a:pathLst>
            </a:custGeom>
            <a:solidFill>
              <a:srgbClr val="F8F8F8"/>
            </a:solidFill>
          </p:spPr>
        </p:sp>
      </p:grpSp>
      <p:grpSp>
        <p:nvGrpSpPr>
          <p:cNvPr id="11" name="Group 11"/>
          <p:cNvGrpSpPr/>
          <p:nvPr/>
        </p:nvGrpSpPr>
        <p:grpSpPr>
          <a:xfrm rot="5400000">
            <a:off x="1871700" y="1438365"/>
            <a:ext cx="647407" cy="3416769"/>
            <a:chOff x="0" y="0"/>
            <a:chExt cx="3130550" cy="16521867"/>
          </a:xfrm>
        </p:grpSpPr>
        <p:sp>
          <p:nvSpPr>
            <p:cNvPr id="12" name="Freeform 12"/>
            <p:cNvSpPr/>
            <p:nvPr/>
          </p:nvSpPr>
          <p:spPr>
            <a:xfrm>
              <a:off x="0" y="0"/>
              <a:ext cx="3130550" cy="16521867"/>
            </a:xfrm>
            <a:custGeom>
              <a:avLst/>
              <a:gdLst/>
              <a:ahLst/>
              <a:cxnLst/>
              <a:rect l="l" t="t" r="r" b="b"/>
              <a:pathLst>
                <a:path w="3130550" h="16521867">
                  <a:moveTo>
                    <a:pt x="0" y="1123950"/>
                  </a:moveTo>
                  <a:lnTo>
                    <a:pt x="0" y="16521867"/>
                  </a:lnTo>
                  <a:lnTo>
                    <a:pt x="3130550" y="16521867"/>
                  </a:lnTo>
                  <a:lnTo>
                    <a:pt x="3130550" y="0"/>
                  </a:lnTo>
                  <a:close/>
                </a:path>
              </a:pathLst>
            </a:custGeom>
            <a:solidFill>
              <a:srgbClr val="F8F8F8"/>
            </a:solidFill>
          </p:spPr>
        </p:sp>
      </p:grpSp>
      <p:grpSp>
        <p:nvGrpSpPr>
          <p:cNvPr id="13" name="Group 13"/>
          <p:cNvGrpSpPr/>
          <p:nvPr/>
        </p:nvGrpSpPr>
        <p:grpSpPr>
          <a:xfrm rot="5400000">
            <a:off x="1890869" y="2498728"/>
            <a:ext cx="647407" cy="3416769"/>
            <a:chOff x="0" y="0"/>
            <a:chExt cx="3130550" cy="16521867"/>
          </a:xfrm>
        </p:grpSpPr>
        <p:sp>
          <p:nvSpPr>
            <p:cNvPr id="14" name="Freeform 14"/>
            <p:cNvSpPr/>
            <p:nvPr/>
          </p:nvSpPr>
          <p:spPr>
            <a:xfrm>
              <a:off x="0" y="0"/>
              <a:ext cx="3130550" cy="16521867"/>
            </a:xfrm>
            <a:custGeom>
              <a:avLst/>
              <a:gdLst/>
              <a:ahLst/>
              <a:cxnLst/>
              <a:rect l="l" t="t" r="r" b="b"/>
              <a:pathLst>
                <a:path w="3130550" h="16521867">
                  <a:moveTo>
                    <a:pt x="0" y="1123950"/>
                  </a:moveTo>
                  <a:lnTo>
                    <a:pt x="0" y="16521867"/>
                  </a:lnTo>
                  <a:lnTo>
                    <a:pt x="3130550" y="16521867"/>
                  </a:lnTo>
                  <a:lnTo>
                    <a:pt x="3130550" y="0"/>
                  </a:lnTo>
                  <a:close/>
                </a:path>
              </a:pathLst>
            </a:custGeom>
            <a:solidFill>
              <a:srgbClr val="F8F8F8"/>
            </a:solidFill>
          </p:spPr>
        </p:sp>
      </p:grpSp>
      <p:sp>
        <p:nvSpPr>
          <p:cNvPr id="18" name="Freeform 18"/>
          <p:cNvSpPr/>
          <p:nvPr/>
        </p:nvSpPr>
        <p:spPr>
          <a:xfrm>
            <a:off x="4038665" y="1981965"/>
            <a:ext cx="621443" cy="390944"/>
          </a:xfrm>
          <a:custGeom>
            <a:avLst/>
            <a:gdLst/>
            <a:ahLst/>
            <a:cxnLst/>
            <a:rect l="l" t="t" r="r" b="b"/>
            <a:pathLst>
              <a:path w="1242886" h="781888">
                <a:moveTo>
                  <a:pt x="0" y="0"/>
                </a:moveTo>
                <a:lnTo>
                  <a:pt x="1242886" y="0"/>
                </a:lnTo>
                <a:lnTo>
                  <a:pt x="1242886" y="781888"/>
                </a:lnTo>
                <a:lnTo>
                  <a:pt x="0" y="7818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9" name="Freeform 19"/>
          <p:cNvSpPr/>
          <p:nvPr/>
        </p:nvSpPr>
        <p:spPr>
          <a:xfrm>
            <a:off x="4089434" y="2904320"/>
            <a:ext cx="451117" cy="438814"/>
          </a:xfrm>
          <a:custGeom>
            <a:avLst/>
            <a:gdLst/>
            <a:ahLst/>
            <a:cxnLst/>
            <a:rect l="l" t="t" r="r" b="b"/>
            <a:pathLst>
              <a:path w="902234" h="877628">
                <a:moveTo>
                  <a:pt x="0" y="0"/>
                </a:moveTo>
                <a:lnTo>
                  <a:pt x="902235" y="0"/>
                </a:lnTo>
                <a:lnTo>
                  <a:pt x="902235" y="877628"/>
                </a:lnTo>
                <a:lnTo>
                  <a:pt x="0" y="8776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0" name="Freeform 20"/>
          <p:cNvSpPr/>
          <p:nvPr/>
        </p:nvSpPr>
        <p:spPr>
          <a:xfrm>
            <a:off x="4089434" y="3903965"/>
            <a:ext cx="433607" cy="418628"/>
          </a:xfrm>
          <a:custGeom>
            <a:avLst/>
            <a:gdLst/>
            <a:ahLst/>
            <a:cxnLst/>
            <a:rect l="l" t="t" r="r" b="b"/>
            <a:pathLst>
              <a:path w="867213" h="837255">
                <a:moveTo>
                  <a:pt x="0" y="0"/>
                </a:moveTo>
                <a:lnTo>
                  <a:pt x="867213" y="0"/>
                </a:lnTo>
                <a:lnTo>
                  <a:pt x="867213" y="837255"/>
                </a:lnTo>
                <a:lnTo>
                  <a:pt x="0" y="8372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2" name="TextBox 22"/>
          <p:cNvSpPr txBox="1"/>
          <p:nvPr/>
        </p:nvSpPr>
        <p:spPr>
          <a:xfrm>
            <a:off x="4874709" y="1932655"/>
            <a:ext cx="2513100" cy="276999"/>
          </a:xfrm>
          <a:prstGeom prst="rect">
            <a:avLst/>
          </a:prstGeom>
        </p:spPr>
        <p:txBody>
          <a:bodyPr wrap="square" lIns="0" tIns="0" rIns="0" bIns="0" rtlCol="0" anchor="t">
            <a:spAutoFit/>
          </a:bodyPr>
          <a:lstStyle/>
          <a:p>
            <a:pPr defTabSz="457200"/>
            <a:r>
              <a:rPr lang="en-US" sz="1800" b="1" dirty="0">
                <a:solidFill>
                  <a:srgbClr val="FFFFFF"/>
                </a:solidFill>
                <a:latin typeface="Monteserrat "/>
              </a:rPr>
              <a:t>Survey and data analysis </a:t>
            </a:r>
            <a:endParaRPr lang="en-US" sz="1800" spc="-1" dirty="0">
              <a:solidFill>
                <a:srgbClr val="FFFFFF"/>
              </a:solidFill>
              <a:latin typeface="Monteserrat "/>
            </a:endParaRPr>
          </a:p>
        </p:txBody>
      </p:sp>
      <p:sp>
        <p:nvSpPr>
          <p:cNvPr id="23" name="TextBox 23"/>
          <p:cNvSpPr txBox="1"/>
          <p:nvPr/>
        </p:nvSpPr>
        <p:spPr>
          <a:xfrm>
            <a:off x="4884604" y="2953088"/>
            <a:ext cx="2452510" cy="553998"/>
          </a:xfrm>
          <a:prstGeom prst="rect">
            <a:avLst/>
          </a:prstGeom>
        </p:spPr>
        <p:txBody>
          <a:bodyPr wrap="square" lIns="0" tIns="0" rIns="0" bIns="0" rtlCol="0" anchor="t">
            <a:spAutoFit/>
          </a:bodyPr>
          <a:lstStyle/>
          <a:p>
            <a:pPr defTabSz="457200"/>
            <a:r>
              <a:rPr lang="en-US" sz="1800" b="1" dirty="0">
                <a:solidFill>
                  <a:srgbClr val="FFFFFF"/>
                </a:solidFill>
                <a:latin typeface="Monteserrat "/>
              </a:rPr>
              <a:t>Informative resources and training </a:t>
            </a:r>
          </a:p>
        </p:txBody>
      </p:sp>
      <p:sp>
        <p:nvSpPr>
          <p:cNvPr id="24" name="TextBox 24"/>
          <p:cNvSpPr txBox="1"/>
          <p:nvPr/>
        </p:nvSpPr>
        <p:spPr>
          <a:xfrm>
            <a:off x="4874709" y="4045593"/>
            <a:ext cx="2045774" cy="276999"/>
          </a:xfrm>
          <a:prstGeom prst="rect">
            <a:avLst/>
          </a:prstGeom>
        </p:spPr>
        <p:txBody>
          <a:bodyPr lIns="0" tIns="0" rIns="0" bIns="0" rtlCol="0" anchor="t">
            <a:spAutoFit/>
          </a:bodyPr>
          <a:lstStyle/>
          <a:p>
            <a:pPr defTabSz="457200"/>
            <a:r>
              <a:rPr lang="en-US" sz="1800" b="1" dirty="0">
                <a:solidFill>
                  <a:srgbClr val="FFFFFF"/>
                </a:solidFill>
                <a:latin typeface="Monteserrat "/>
              </a:rPr>
              <a:t>Advocacy activity </a:t>
            </a:r>
          </a:p>
        </p:txBody>
      </p:sp>
      <p:sp>
        <p:nvSpPr>
          <p:cNvPr id="25" name="TextBox 25"/>
          <p:cNvSpPr txBox="1"/>
          <p:nvPr/>
        </p:nvSpPr>
        <p:spPr>
          <a:xfrm>
            <a:off x="1756191" y="2135199"/>
            <a:ext cx="1840214" cy="208006"/>
          </a:xfrm>
          <a:prstGeom prst="rect">
            <a:avLst/>
          </a:prstGeom>
        </p:spPr>
        <p:txBody>
          <a:bodyPr lIns="0" tIns="0" rIns="0" bIns="0" rtlCol="0" anchor="t">
            <a:spAutoFit/>
          </a:bodyPr>
          <a:lstStyle/>
          <a:p>
            <a:pPr defTabSz="457200">
              <a:lnSpc>
                <a:spcPts val="1596"/>
              </a:lnSpc>
            </a:pPr>
            <a:r>
              <a:rPr lang="en-US" sz="1600" b="1" dirty="0">
                <a:solidFill>
                  <a:srgbClr val="009999"/>
                </a:solidFill>
                <a:latin typeface="Montserrat Classic"/>
              </a:rPr>
              <a:t>1 PHASE</a:t>
            </a:r>
          </a:p>
        </p:txBody>
      </p:sp>
      <p:sp>
        <p:nvSpPr>
          <p:cNvPr id="26" name="TextBox 26"/>
          <p:cNvSpPr txBox="1"/>
          <p:nvPr/>
        </p:nvSpPr>
        <p:spPr>
          <a:xfrm>
            <a:off x="1806886" y="3086634"/>
            <a:ext cx="1840214" cy="208006"/>
          </a:xfrm>
          <a:prstGeom prst="rect">
            <a:avLst/>
          </a:prstGeom>
        </p:spPr>
        <p:txBody>
          <a:bodyPr lIns="0" tIns="0" rIns="0" bIns="0" rtlCol="0" anchor="t">
            <a:spAutoFit/>
          </a:bodyPr>
          <a:lstStyle/>
          <a:p>
            <a:pPr defTabSz="457200">
              <a:lnSpc>
                <a:spcPts val="1596"/>
              </a:lnSpc>
            </a:pPr>
            <a:r>
              <a:rPr lang="en-US" sz="1600" b="1" dirty="0">
                <a:solidFill>
                  <a:srgbClr val="009999"/>
                </a:solidFill>
                <a:latin typeface="Montserrat Classic"/>
              </a:rPr>
              <a:t>2  PHASE</a:t>
            </a:r>
          </a:p>
        </p:txBody>
      </p:sp>
      <p:sp>
        <p:nvSpPr>
          <p:cNvPr id="27" name="TextBox 27"/>
          <p:cNvSpPr txBox="1"/>
          <p:nvPr/>
        </p:nvSpPr>
        <p:spPr>
          <a:xfrm>
            <a:off x="1806886" y="4092910"/>
            <a:ext cx="1840214" cy="208006"/>
          </a:xfrm>
          <a:prstGeom prst="rect">
            <a:avLst/>
          </a:prstGeom>
        </p:spPr>
        <p:txBody>
          <a:bodyPr lIns="0" tIns="0" rIns="0" bIns="0" rtlCol="0" anchor="t">
            <a:spAutoFit/>
          </a:bodyPr>
          <a:lstStyle/>
          <a:p>
            <a:pPr defTabSz="457200">
              <a:lnSpc>
                <a:spcPts val="1596"/>
              </a:lnSpc>
            </a:pPr>
            <a:r>
              <a:rPr lang="en-US" sz="1600" b="1" dirty="0">
                <a:solidFill>
                  <a:srgbClr val="009999"/>
                </a:solidFill>
                <a:latin typeface="Montserrat Classic"/>
              </a:rPr>
              <a:t>3  PHASE</a:t>
            </a:r>
          </a:p>
        </p:txBody>
      </p:sp>
      <p:grpSp>
        <p:nvGrpSpPr>
          <p:cNvPr id="28" name="Group 28"/>
          <p:cNvGrpSpPr/>
          <p:nvPr/>
        </p:nvGrpSpPr>
        <p:grpSpPr>
          <a:xfrm>
            <a:off x="0" y="522056"/>
            <a:ext cx="3266109" cy="546237"/>
            <a:chOff x="0" y="0"/>
            <a:chExt cx="1720420" cy="287730"/>
          </a:xfrm>
        </p:grpSpPr>
        <p:sp>
          <p:nvSpPr>
            <p:cNvPr id="29" name="Freeform 29"/>
            <p:cNvSpPr/>
            <p:nvPr/>
          </p:nvSpPr>
          <p:spPr>
            <a:xfrm>
              <a:off x="0" y="0"/>
              <a:ext cx="1720420" cy="287730"/>
            </a:xfrm>
            <a:custGeom>
              <a:avLst/>
              <a:gdLst/>
              <a:ahLst/>
              <a:cxnLst/>
              <a:rect l="l" t="t" r="r" b="b"/>
              <a:pathLst>
                <a:path w="1720420" h="287730">
                  <a:moveTo>
                    <a:pt x="60445" y="0"/>
                  </a:moveTo>
                  <a:lnTo>
                    <a:pt x="1659975" y="0"/>
                  </a:lnTo>
                  <a:cubicBezTo>
                    <a:pt x="1676006" y="0"/>
                    <a:pt x="1691380" y="6368"/>
                    <a:pt x="1702716" y="17704"/>
                  </a:cubicBezTo>
                  <a:cubicBezTo>
                    <a:pt x="1714051" y="29039"/>
                    <a:pt x="1720420" y="44414"/>
                    <a:pt x="1720420" y="60445"/>
                  </a:cubicBezTo>
                  <a:lnTo>
                    <a:pt x="1720420" y="227285"/>
                  </a:lnTo>
                  <a:cubicBezTo>
                    <a:pt x="1720420" y="260668"/>
                    <a:pt x="1693358" y="287730"/>
                    <a:pt x="1659975" y="287730"/>
                  </a:cubicBezTo>
                  <a:lnTo>
                    <a:pt x="60445" y="287730"/>
                  </a:lnTo>
                  <a:cubicBezTo>
                    <a:pt x="44414" y="287730"/>
                    <a:pt x="29039" y="281362"/>
                    <a:pt x="17704" y="270026"/>
                  </a:cubicBezTo>
                  <a:cubicBezTo>
                    <a:pt x="6368" y="258690"/>
                    <a:pt x="0" y="243316"/>
                    <a:pt x="0" y="227285"/>
                  </a:cubicBezTo>
                  <a:lnTo>
                    <a:pt x="0" y="60445"/>
                  </a:lnTo>
                  <a:cubicBezTo>
                    <a:pt x="0" y="27062"/>
                    <a:pt x="27062" y="0"/>
                    <a:pt x="60445" y="0"/>
                  </a:cubicBezTo>
                  <a:close/>
                </a:path>
              </a:pathLst>
            </a:custGeom>
            <a:solidFill>
              <a:srgbClr val="FFFFFF"/>
            </a:solidFill>
          </p:spPr>
        </p:sp>
        <p:sp>
          <p:nvSpPr>
            <p:cNvPr id="30" name="TextBox 30"/>
            <p:cNvSpPr txBox="1"/>
            <p:nvPr/>
          </p:nvSpPr>
          <p:spPr>
            <a:xfrm>
              <a:off x="0" y="-38100"/>
              <a:ext cx="1720420" cy="325830"/>
            </a:xfrm>
            <a:prstGeom prst="rect">
              <a:avLst/>
            </a:prstGeom>
          </p:spPr>
          <p:txBody>
            <a:bodyPr lIns="25400" tIns="25400" rIns="25400" bIns="25400" rtlCol="0" anchor="ctr"/>
            <a:lstStyle/>
            <a:p>
              <a:pPr algn="ctr" defTabSz="457200">
                <a:lnSpc>
                  <a:spcPts val="1470"/>
                </a:lnSpc>
              </a:pPr>
              <a:endParaRPr sz="700"/>
            </a:p>
          </p:txBody>
        </p:sp>
      </p:grpSp>
      <p:pic>
        <p:nvPicPr>
          <p:cNvPr id="16" name="Immagine 15">
            <a:extLst>
              <a:ext uri="{FF2B5EF4-FFF2-40B4-BE49-F238E27FC236}">
                <a16:creationId xmlns:a16="http://schemas.microsoft.com/office/drawing/2014/main" id="{BBFD2954-E7A0-0737-92C0-08B42059DF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4699" y="473083"/>
            <a:ext cx="2171812" cy="381020"/>
          </a:xfrm>
          <a:prstGeom prst="rect">
            <a:avLst/>
          </a:prstGeom>
        </p:spPr>
      </p:pic>
      <p:sp>
        <p:nvSpPr>
          <p:cNvPr id="15" name="Google Shape;346;p26">
            <a:extLst>
              <a:ext uri="{FF2B5EF4-FFF2-40B4-BE49-F238E27FC236}">
                <a16:creationId xmlns:a16="http://schemas.microsoft.com/office/drawing/2014/main" id="{958004A2-518B-6718-D2B6-8A601D1B13C5}"/>
              </a:ext>
            </a:extLst>
          </p:cNvPr>
          <p:cNvSpPr/>
          <p:nvPr/>
        </p:nvSpPr>
        <p:spPr>
          <a:xfrm rot="16200000">
            <a:off x="8005055" y="370843"/>
            <a:ext cx="1494239" cy="752553"/>
          </a:xfrm>
          <a:custGeom>
            <a:avLst/>
            <a:gdLst/>
            <a:ahLst/>
            <a:cxnLst/>
            <a:rect l="l" t="t" r="r" b="b"/>
            <a:pathLst>
              <a:path w="2988478" h="1505106" extrusionOk="0">
                <a:moveTo>
                  <a:pt x="0" y="0"/>
                </a:moveTo>
                <a:lnTo>
                  <a:pt x="2988478" y="0"/>
                </a:lnTo>
                <a:lnTo>
                  <a:pt x="2988478" y="1505106"/>
                </a:lnTo>
                <a:lnTo>
                  <a:pt x="0" y="1505106"/>
                </a:lnTo>
                <a:lnTo>
                  <a:pt x="0" y="0"/>
                </a:lnTo>
                <a:close/>
              </a:path>
            </a:pathLst>
          </a:custGeom>
          <a:blipFill rotWithShape="1">
            <a:blip r:embed="rId9">
              <a:alphaModFix/>
            </a:blip>
            <a:stretch>
              <a:fillRect/>
            </a:stretch>
          </a:blipFill>
          <a:ln>
            <a:noFill/>
          </a:ln>
        </p:spPr>
      </p:sp>
      <p:sp>
        <p:nvSpPr>
          <p:cNvPr id="32" name="Google Shape;184;p18">
            <a:extLst>
              <a:ext uri="{FF2B5EF4-FFF2-40B4-BE49-F238E27FC236}">
                <a16:creationId xmlns:a16="http://schemas.microsoft.com/office/drawing/2014/main" id="{65913862-B891-17E4-8A54-7E4B636EDBDA}"/>
              </a:ext>
            </a:extLst>
          </p:cNvPr>
          <p:cNvSpPr txBox="1"/>
          <p:nvPr/>
        </p:nvSpPr>
        <p:spPr>
          <a:xfrm>
            <a:off x="2726993" y="948451"/>
            <a:ext cx="3583350" cy="415498"/>
          </a:xfrm>
          <a:prstGeom prst="rect">
            <a:avLst/>
          </a:prstGeom>
          <a:noFill/>
          <a:ln>
            <a:noFill/>
          </a:ln>
        </p:spPr>
        <p:txBody>
          <a:bodyPr spcFirstLastPara="1" wrap="square" lIns="0" tIns="0" rIns="0" bIns="0" anchor="t" anchorCtr="0">
            <a:spAutoFit/>
          </a:bodyPr>
          <a:lstStyle/>
          <a:p>
            <a:pPr marL="9525" algn="ctr">
              <a:defRPr/>
            </a:pPr>
            <a:r>
              <a:rPr lang="it-IT" sz="2700" b="1" dirty="0">
                <a:solidFill>
                  <a:srgbClr val="0099A6"/>
                </a:solidFill>
                <a:latin typeface="Montserrat" panose="00000500000000000000" pitchFamily="2" charset="0"/>
              </a:rPr>
              <a:t>The 3 </a:t>
            </a:r>
            <a:r>
              <a:rPr lang="it-IT" sz="2700" b="1" dirty="0" err="1">
                <a:solidFill>
                  <a:srgbClr val="0099A6"/>
                </a:solidFill>
                <a:latin typeface="Montserrat" panose="00000500000000000000" pitchFamily="2" charset="0"/>
              </a:rPr>
              <a:t>phases</a:t>
            </a:r>
            <a:r>
              <a:rPr lang="it-IT" sz="2700" b="1" dirty="0">
                <a:solidFill>
                  <a:srgbClr val="0099A6"/>
                </a:solidFill>
                <a:latin typeface="Montserrat" panose="00000500000000000000" pitchFamily="2" charset="0"/>
              </a:rPr>
              <a:t> </a:t>
            </a:r>
            <a:endParaRPr lang="it-IT" sz="1000" dirty="0">
              <a:latin typeface="Montserrat" panose="00000500000000000000" pitchFamily="2"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26"/>
          <p:cNvSpPr/>
          <p:nvPr/>
        </p:nvSpPr>
        <p:spPr>
          <a:xfrm>
            <a:off x="0" y="0"/>
            <a:ext cx="9144000" cy="728700"/>
          </a:xfrm>
          <a:prstGeom prst="rect">
            <a:avLst/>
          </a:prstGeom>
          <a:solidFill>
            <a:srgbClr val="1E3048"/>
          </a:solidFill>
          <a:ln>
            <a:noFill/>
          </a:ln>
        </p:spPr>
        <p:txBody>
          <a:bodyPr spcFirstLastPara="1" wrap="square" lIns="45713" tIns="45713" rIns="45713" bIns="45713" anchor="ctr" anchorCtr="0">
            <a:noAutofit/>
          </a:bodyPr>
          <a:lstStyle/>
          <a:p>
            <a:pPr defTabSz="457200"/>
            <a:endParaRPr sz="700"/>
          </a:p>
        </p:txBody>
      </p:sp>
      <p:sp>
        <p:nvSpPr>
          <p:cNvPr id="346" name="Google Shape;346;p26"/>
          <p:cNvSpPr/>
          <p:nvPr/>
        </p:nvSpPr>
        <p:spPr>
          <a:xfrm rot="-5400000">
            <a:off x="8020604" y="-394734"/>
            <a:ext cx="1494239" cy="752553"/>
          </a:xfrm>
          <a:custGeom>
            <a:avLst/>
            <a:gdLst/>
            <a:ahLst/>
            <a:cxnLst/>
            <a:rect l="l" t="t" r="r" b="b"/>
            <a:pathLst>
              <a:path w="2988478" h="1505106" extrusionOk="0">
                <a:moveTo>
                  <a:pt x="0" y="0"/>
                </a:moveTo>
                <a:lnTo>
                  <a:pt x="2988478" y="0"/>
                </a:lnTo>
                <a:lnTo>
                  <a:pt x="2988478" y="1505106"/>
                </a:lnTo>
                <a:lnTo>
                  <a:pt x="0" y="1505106"/>
                </a:lnTo>
                <a:lnTo>
                  <a:pt x="0" y="0"/>
                </a:lnTo>
                <a:close/>
              </a:path>
            </a:pathLst>
          </a:custGeom>
          <a:blipFill rotWithShape="1">
            <a:blip r:embed="rId3">
              <a:alphaModFix/>
            </a:blip>
            <a:stretch>
              <a:fillRect/>
            </a:stretch>
          </a:blipFill>
          <a:ln>
            <a:noFill/>
          </a:ln>
        </p:spPr>
      </p:sp>
      <p:grpSp>
        <p:nvGrpSpPr>
          <p:cNvPr id="348" name="Google Shape;348;p26"/>
          <p:cNvGrpSpPr/>
          <p:nvPr/>
        </p:nvGrpSpPr>
        <p:grpSpPr>
          <a:xfrm>
            <a:off x="-215983" y="394244"/>
            <a:ext cx="3574255" cy="524240"/>
            <a:chOff x="0" y="-163468"/>
            <a:chExt cx="9531346" cy="1397974"/>
          </a:xfrm>
        </p:grpSpPr>
        <p:grpSp>
          <p:nvGrpSpPr>
            <p:cNvPr id="349" name="Google Shape;349;p26"/>
            <p:cNvGrpSpPr/>
            <p:nvPr/>
          </p:nvGrpSpPr>
          <p:grpSpPr>
            <a:xfrm>
              <a:off x="0" y="-163468"/>
              <a:ext cx="9531346" cy="1397974"/>
              <a:chOff x="0" y="-38100"/>
              <a:chExt cx="2221500" cy="325830"/>
            </a:xfrm>
          </p:grpSpPr>
          <p:sp>
            <p:nvSpPr>
              <p:cNvPr id="350" name="Google Shape;350;p26"/>
              <p:cNvSpPr/>
              <p:nvPr/>
            </p:nvSpPr>
            <p:spPr>
              <a:xfrm>
                <a:off x="0" y="0"/>
                <a:ext cx="2221364" cy="287730"/>
              </a:xfrm>
              <a:custGeom>
                <a:avLst/>
                <a:gdLst/>
                <a:ahLst/>
                <a:cxnLst/>
                <a:rect l="l" t="t" r="r" b="b"/>
                <a:pathLst>
                  <a:path w="2221364" h="287730" extrusionOk="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a:ln>
                <a:noFill/>
              </a:ln>
            </p:spPr>
            <p:txBody>
              <a:bodyPr spcFirstLastPara="1" wrap="square" lIns="45713" tIns="45713" rIns="45713" bIns="45713" anchor="ctr" anchorCtr="0">
                <a:noAutofit/>
              </a:bodyPr>
              <a:lstStyle/>
              <a:p>
                <a:pPr defTabSz="457200"/>
                <a:endParaRPr sz="700"/>
              </a:p>
            </p:txBody>
          </p:sp>
          <p:sp>
            <p:nvSpPr>
              <p:cNvPr id="351" name="Google Shape;351;p26"/>
              <p:cNvSpPr txBox="1"/>
              <p:nvPr/>
            </p:nvSpPr>
            <p:spPr>
              <a:xfrm>
                <a:off x="0" y="-38100"/>
                <a:ext cx="2221500" cy="325800"/>
              </a:xfrm>
              <a:prstGeom prst="rect">
                <a:avLst/>
              </a:prstGeom>
              <a:noFill/>
              <a:ln>
                <a:noFill/>
              </a:ln>
            </p:spPr>
            <p:txBody>
              <a:bodyPr spcFirstLastPara="1" wrap="square" lIns="30025" tIns="30025" rIns="30025" bIns="30025" anchor="ctr" anchorCtr="0">
                <a:noAutofit/>
              </a:bodyPr>
              <a:lstStyle/>
              <a:p>
                <a:pPr algn="ctr" defTabSz="457200">
                  <a:lnSpc>
                    <a:spcPct val="163277"/>
                  </a:lnSpc>
                </a:pPr>
                <a:endParaRPr sz="900">
                  <a:latin typeface="Calibri"/>
                  <a:ea typeface="Calibri"/>
                  <a:cs typeface="Calibri"/>
                  <a:sym typeface="Calibri"/>
                </a:endParaRPr>
              </a:p>
            </p:txBody>
          </p:sp>
        </p:grpSp>
        <p:sp>
          <p:nvSpPr>
            <p:cNvPr id="352" name="Google Shape;352;p26"/>
            <p:cNvSpPr/>
            <p:nvPr/>
          </p:nvSpPr>
          <p:spPr>
            <a:xfrm>
              <a:off x="3724852" y="163176"/>
              <a:ext cx="5435836" cy="908166"/>
            </a:xfrm>
            <a:custGeom>
              <a:avLst/>
              <a:gdLst/>
              <a:ahLst/>
              <a:cxnLst/>
              <a:rect l="l" t="t" r="r" b="b"/>
              <a:pathLst>
                <a:path w="5435836" h="908166" extrusionOk="0">
                  <a:moveTo>
                    <a:pt x="0" y="0"/>
                  </a:moveTo>
                  <a:lnTo>
                    <a:pt x="5435836" y="0"/>
                  </a:lnTo>
                  <a:lnTo>
                    <a:pt x="5435836" y="908167"/>
                  </a:lnTo>
                  <a:lnTo>
                    <a:pt x="0" y="908167"/>
                  </a:lnTo>
                  <a:lnTo>
                    <a:pt x="0" y="0"/>
                  </a:lnTo>
                  <a:close/>
                </a:path>
              </a:pathLst>
            </a:custGeom>
            <a:blipFill rotWithShape="1">
              <a:blip r:embed="rId4">
                <a:alphaModFix/>
              </a:blip>
              <a:stretch>
                <a:fillRect/>
              </a:stretch>
            </a:blipFill>
            <a:ln>
              <a:noFill/>
            </a:ln>
          </p:spPr>
        </p:sp>
        <p:sp>
          <p:nvSpPr>
            <p:cNvPr id="353" name="Google Shape;353;p26"/>
            <p:cNvSpPr/>
            <p:nvPr/>
          </p:nvSpPr>
          <p:spPr>
            <a:xfrm>
              <a:off x="1650583" y="240131"/>
              <a:ext cx="1923704" cy="754258"/>
            </a:xfrm>
            <a:custGeom>
              <a:avLst/>
              <a:gdLst/>
              <a:ahLst/>
              <a:cxnLst/>
              <a:rect l="l" t="t" r="r" b="b"/>
              <a:pathLst>
                <a:path w="1923704" h="754258" extrusionOk="0">
                  <a:moveTo>
                    <a:pt x="0" y="0"/>
                  </a:moveTo>
                  <a:lnTo>
                    <a:pt x="1923704" y="0"/>
                  </a:lnTo>
                  <a:lnTo>
                    <a:pt x="1923704" y="754258"/>
                  </a:lnTo>
                  <a:lnTo>
                    <a:pt x="0" y="754258"/>
                  </a:lnTo>
                  <a:lnTo>
                    <a:pt x="0" y="0"/>
                  </a:lnTo>
                  <a:close/>
                </a:path>
              </a:pathLst>
            </a:custGeom>
            <a:blipFill rotWithShape="1">
              <a:blip r:embed="rId5">
                <a:alphaModFix/>
              </a:blip>
              <a:stretch>
                <a:fillRect/>
              </a:stretch>
            </a:blipFill>
            <a:ln>
              <a:noFill/>
            </a:ln>
          </p:spPr>
        </p:sp>
      </p:grpSp>
      <p:sp>
        <p:nvSpPr>
          <p:cNvPr id="2" name="Google Shape;184;p18">
            <a:extLst>
              <a:ext uri="{FF2B5EF4-FFF2-40B4-BE49-F238E27FC236}">
                <a16:creationId xmlns:a16="http://schemas.microsoft.com/office/drawing/2014/main" id="{E813FCB3-2A90-FCE6-7EA8-E47AB47F8E98}"/>
              </a:ext>
            </a:extLst>
          </p:cNvPr>
          <p:cNvSpPr txBox="1"/>
          <p:nvPr/>
        </p:nvSpPr>
        <p:spPr>
          <a:xfrm>
            <a:off x="478972" y="1032612"/>
            <a:ext cx="3583350" cy="461665"/>
          </a:xfrm>
          <a:prstGeom prst="rect">
            <a:avLst/>
          </a:prstGeom>
          <a:noFill/>
          <a:ln>
            <a:noFill/>
          </a:ln>
        </p:spPr>
        <p:txBody>
          <a:bodyPr spcFirstLastPara="1" wrap="square" lIns="0" tIns="0" rIns="0" bIns="0" anchor="t" anchorCtr="0">
            <a:spAutoFit/>
          </a:bodyPr>
          <a:lstStyle/>
          <a:p>
            <a:pPr marL="9525">
              <a:defRPr/>
            </a:pPr>
            <a:r>
              <a:rPr lang="it-IT" sz="3000" b="1" dirty="0">
                <a:solidFill>
                  <a:srgbClr val="0099A6"/>
                </a:solidFill>
                <a:latin typeface="Montserrat" panose="00000500000000000000" pitchFamily="2" charset="0"/>
              </a:rPr>
              <a:t>Survey </a:t>
            </a:r>
            <a:endParaRPr lang="it-IT" sz="1200" dirty="0">
              <a:latin typeface="Montserrat" panose="00000500000000000000" pitchFamily="2" charset="0"/>
            </a:endParaRPr>
          </a:p>
        </p:txBody>
      </p:sp>
      <p:sp>
        <p:nvSpPr>
          <p:cNvPr id="3" name="PlaceHolder 2">
            <a:extLst>
              <a:ext uri="{FF2B5EF4-FFF2-40B4-BE49-F238E27FC236}">
                <a16:creationId xmlns:a16="http://schemas.microsoft.com/office/drawing/2014/main" id="{953E0294-51CD-78C7-6C29-4B11F157E774}"/>
              </a:ext>
            </a:extLst>
          </p:cNvPr>
          <p:cNvSpPr txBox="1">
            <a:spLocks/>
          </p:cNvSpPr>
          <p:nvPr/>
        </p:nvSpPr>
        <p:spPr>
          <a:xfrm>
            <a:off x="322303" y="1630167"/>
            <a:ext cx="4975461" cy="3317965"/>
          </a:xfrm>
          <a:prstGeom prst="rect">
            <a:avLst/>
          </a:prstGeom>
          <a:noFill/>
          <a:ln w="0">
            <a:noFill/>
          </a:ln>
        </p:spPr>
        <p:txBody>
          <a:bodyPr lIns="0" tIns="0" rIns="0" bIns="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endParaRPr lang="it-IT" sz="1800" spc="-1" dirty="0">
              <a:solidFill>
                <a:prstClr val="black"/>
              </a:solidFill>
              <a:latin typeface="Montserrat" panose="00000500000000000000" pitchFamily="2" charset="0"/>
            </a:endParaRPr>
          </a:p>
          <a:p>
            <a:r>
              <a:rPr lang="en-US" sz="1800" spc="-1" dirty="0">
                <a:solidFill>
                  <a:prstClr val="black"/>
                </a:solidFill>
                <a:latin typeface="Montserrat" panose="00000500000000000000" pitchFamily="2" charset="0"/>
              </a:rPr>
              <a:t>Survey addressed to the entire </a:t>
            </a:r>
            <a:r>
              <a:rPr lang="en-US" sz="1800" b="1" spc="-1" dirty="0">
                <a:solidFill>
                  <a:srgbClr val="009EAB"/>
                </a:solidFill>
                <a:latin typeface="Montserrat" panose="00000500000000000000" pitchFamily="2" charset="0"/>
              </a:rPr>
              <a:t>CNR research community </a:t>
            </a:r>
            <a:r>
              <a:rPr lang="en-US" sz="1800" spc="-1" dirty="0">
                <a:solidFill>
                  <a:prstClr val="black"/>
                </a:solidFill>
                <a:latin typeface="Montserrat" panose="00000500000000000000" pitchFamily="2" charset="0"/>
              </a:rPr>
              <a:t>[open from November 10 to November 30, 2023]</a:t>
            </a:r>
          </a:p>
          <a:p>
            <a:endParaRPr lang="en-US" sz="1800" spc="-1" dirty="0">
              <a:solidFill>
                <a:prstClr val="black"/>
              </a:solidFill>
              <a:latin typeface="Montserrat" panose="00000500000000000000" pitchFamily="2" charset="0"/>
            </a:endParaRPr>
          </a:p>
          <a:p>
            <a:r>
              <a:rPr lang="en-US" sz="1800" spc="-1" dirty="0">
                <a:solidFill>
                  <a:prstClr val="black"/>
                </a:solidFill>
                <a:latin typeface="Montserrat" panose="00000500000000000000" pitchFamily="2" charset="0"/>
              </a:rPr>
              <a:t>6531 CNR researchers/technologists were invited to respond.</a:t>
            </a:r>
          </a:p>
          <a:p>
            <a:endParaRPr lang="en-US" sz="1800" spc="-1" dirty="0">
              <a:solidFill>
                <a:prstClr val="black"/>
              </a:solidFill>
              <a:latin typeface="Montserrat" panose="00000500000000000000" pitchFamily="2" charset="0"/>
            </a:endParaRPr>
          </a:p>
          <a:p>
            <a:r>
              <a:rPr lang="en-US" sz="1800" spc="-1" dirty="0">
                <a:solidFill>
                  <a:prstClr val="black"/>
                </a:solidFill>
                <a:latin typeface="Montserrat" panose="00000500000000000000" pitchFamily="2" charset="0"/>
              </a:rPr>
              <a:t>889 responded (</a:t>
            </a:r>
            <a:r>
              <a:rPr lang="it-IT" sz="1800" b="1" spc="-1" dirty="0">
                <a:solidFill>
                  <a:srgbClr val="009EAB"/>
                </a:solidFill>
                <a:latin typeface="Montserrat" panose="00000500000000000000" pitchFamily="2" charset="0"/>
              </a:rPr>
              <a:t>13%</a:t>
            </a:r>
            <a:r>
              <a:rPr lang="en-US" sz="1800" spc="-1" dirty="0">
                <a:solidFill>
                  <a:prstClr val="black"/>
                </a:solidFill>
                <a:latin typeface="Montserrat" panose="00000500000000000000" pitchFamily="2" charset="0"/>
              </a:rPr>
              <a:t> of those invited)</a:t>
            </a:r>
          </a:p>
          <a:p>
            <a:pPr>
              <a:lnSpc>
                <a:spcPct val="100000"/>
              </a:lnSpc>
            </a:pPr>
            <a:endParaRPr lang="it-IT" sz="1800" spc="-1" dirty="0">
              <a:solidFill>
                <a:prstClr val="black"/>
              </a:solidFill>
              <a:latin typeface="Montserrat" panose="00000500000000000000" pitchFamily="2" charset="0"/>
            </a:endParaRPr>
          </a:p>
        </p:txBody>
      </p:sp>
      <p:pic>
        <p:nvPicPr>
          <p:cNvPr id="5" name="Immagine 4">
            <a:extLst>
              <a:ext uri="{FF2B5EF4-FFF2-40B4-BE49-F238E27FC236}">
                <a16:creationId xmlns:a16="http://schemas.microsoft.com/office/drawing/2014/main" id="{9704194F-987F-9782-728F-001C9C0F99DF}"/>
              </a:ext>
            </a:extLst>
          </p:cNvPr>
          <p:cNvPicPr>
            <a:picLocks noChangeAspect="1"/>
          </p:cNvPicPr>
          <p:nvPr/>
        </p:nvPicPr>
        <p:blipFill>
          <a:blip r:embed="rId6"/>
          <a:stretch>
            <a:fillRect/>
          </a:stretch>
        </p:blipFill>
        <p:spPr>
          <a:xfrm>
            <a:off x="5682556" y="1397643"/>
            <a:ext cx="2947095" cy="2765735"/>
          </a:xfrm>
          <a:prstGeom prst="rect">
            <a:avLst/>
          </a:prstGeom>
          <a:ln w="57150">
            <a:solidFill>
              <a:srgbClr val="009999"/>
            </a:solidFill>
          </a:ln>
        </p:spPr>
      </p:pic>
    </p:spTree>
    <p:extLst>
      <p:ext uri="{BB962C8B-B14F-4D97-AF65-F5344CB8AC3E}">
        <p14:creationId xmlns:p14="http://schemas.microsoft.com/office/powerpoint/2010/main" val="8809504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9144000" cy="728663"/>
          </a:xfrm>
          <a:prstGeom prst="rect">
            <a:avLst/>
          </a:prstGeom>
          <a:solidFill>
            <a:srgbClr val="1E3048"/>
          </a:solidFill>
        </p:spPr>
      </p:sp>
      <p:grpSp>
        <p:nvGrpSpPr>
          <p:cNvPr id="6" name="Group 6"/>
          <p:cNvGrpSpPr/>
          <p:nvPr/>
        </p:nvGrpSpPr>
        <p:grpSpPr>
          <a:xfrm>
            <a:off x="0" y="455544"/>
            <a:ext cx="3266109" cy="546237"/>
            <a:chOff x="0" y="0"/>
            <a:chExt cx="1720420" cy="287730"/>
          </a:xfrm>
        </p:grpSpPr>
        <p:sp>
          <p:nvSpPr>
            <p:cNvPr id="7" name="Freeform 7"/>
            <p:cNvSpPr/>
            <p:nvPr/>
          </p:nvSpPr>
          <p:spPr>
            <a:xfrm>
              <a:off x="0" y="0"/>
              <a:ext cx="1720420" cy="287730"/>
            </a:xfrm>
            <a:custGeom>
              <a:avLst/>
              <a:gdLst/>
              <a:ahLst/>
              <a:cxnLst/>
              <a:rect l="l" t="t" r="r" b="b"/>
              <a:pathLst>
                <a:path w="1720420" h="287730">
                  <a:moveTo>
                    <a:pt x="60445" y="0"/>
                  </a:moveTo>
                  <a:lnTo>
                    <a:pt x="1659975" y="0"/>
                  </a:lnTo>
                  <a:cubicBezTo>
                    <a:pt x="1676006" y="0"/>
                    <a:pt x="1691380" y="6368"/>
                    <a:pt x="1702716" y="17704"/>
                  </a:cubicBezTo>
                  <a:cubicBezTo>
                    <a:pt x="1714051" y="29039"/>
                    <a:pt x="1720420" y="44414"/>
                    <a:pt x="1720420" y="60445"/>
                  </a:cubicBezTo>
                  <a:lnTo>
                    <a:pt x="1720420" y="227285"/>
                  </a:lnTo>
                  <a:cubicBezTo>
                    <a:pt x="1720420" y="260668"/>
                    <a:pt x="1693358" y="287730"/>
                    <a:pt x="1659975" y="287730"/>
                  </a:cubicBezTo>
                  <a:lnTo>
                    <a:pt x="60445" y="287730"/>
                  </a:lnTo>
                  <a:cubicBezTo>
                    <a:pt x="44414" y="287730"/>
                    <a:pt x="29039" y="281362"/>
                    <a:pt x="17704" y="270026"/>
                  </a:cubicBezTo>
                  <a:cubicBezTo>
                    <a:pt x="6368" y="258690"/>
                    <a:pt x="0" y="243316"/>
                    <a:pt x="0" y="227285"/>
                  </a:cubicBezTo>
                  <a:lnTo>
                    <a:pt x="0" y="60445"/>
                  </a:lnTo>
                  <a:cubicBezTo>
                    <a:pt x="0" y="27062"/>
                    <a:pt x="27062" y="0"/>
                    <a:pt x="60445" y="0"/>
                  </a:cubicBezTo>
                  <a:close/>
                </a:path>
              </a:pathLst>
            </a:custGeom>
            <a:solidFill>
              <a:srgbClr val="FFFFFF"/>
            </a:solidFill>
          </p:spPr>
        </p:sp>
        <p:sp>
          <p:nvSpPr>
            <p:cNvPr id="8" name="TextBox 8"/>
            <p:cNvSpPr txBox="1"/>
            <p:nvPr/>
          </p:nvSpPr>
          <p:spPr>
            <a:xfrm>
              <a:off x="0" y="-38100"/>
              <a:ext cx="1720420" cy="325830"/>
            </a:xfrm>
            <a:prstGeom prst="rect">
              <a:avLst/>
            </a:prstGeom>
          </p:spPr>
          <p:txBody>
            <a:bodyPr lIns="25400" tIns="25400" rIns="25400" bIns="25400" rtlCol="0" anchor="ctr"/>
            <a:lstStyle/>
            <a:p>
              <a:pPr algn="ctr">
                <a:lnSpc>
                  <a:spcPts val="1470"/>
                </a:lnSpc>
              </a:pPr>
              <a:endParaRPr sz="700"/>
            </a:p>
          </p:txBody>
        </p:sp>
      </p:grpSp>
      <p:sp>
        <p:nvSpPr>
          <p:cNvPr id="10" name="TextBox 10"/>
          <p:cNvSpPr txBox="1"/>
          <p:nvPr/>
        </p:nvSpPr>
        <p:spPr>
          <a:xfrm>
            <a:off x="263422" y="967903"/>
            <a:ext cx="8575777" cy="397545"/>
          </a:xfrm>
          <a:prstGeom prst="rect">
            <a:avLst/>
          </a:prstGeom>
        </p:spPr>
        <p:txBody>
          <a:bodyPr wrap="square" lIns="0" tIns="0" rIns="0" bIns="0" rtlCol="0" anchor="t">
            <a:spAutoFit/>
          </a:bodyPr>
          <a:lstStyle/>
          <a:p>
            <a:pPr>
              <a:lnSpc>
                <a:spcPts val="3135"/>
              </a:lnSpc>
            </a:pPr>
            <a:r>
              <a:rPr lang="en-US" sz="3000" b="1" dirty="0">
                <a:solidFill>
                  <a:srgbClr val="0099A6"/>
                </a:solidFill>
                <a:latin typeface="Montserrat" panose="00000500000000000000" pitchFamily="2" charset="0"/>
              </a:rPr>
              <a:t>Survey 1. The questionnaire to researchers</a:t>
            </a:r>
          </a:p>
        </p:txBody>
      </p:sp>
      <p:sp>
        <p:nvSpPr>
          <p:cNvPr id="16" name="CasellaDiTesto 15">
            <a:extLst>
              <a:ext uri="{FF2B5EF4-FFF2-40B4-BE49-F238E27FC236}">
                <a16:creationId xmlns:a16="http://schemas.microsoft.com/office/drawing/2014/main" id="{95017E9E-D819-7FEF-186F-8BBC0AA3AC29}"/>
              </a:ext>
            </a:extLst>
          </p:cNvPr>
          <p:cNvSpPr txBox="1"/>
          <p:nvPr/>
        </p:nvSpPr>
        <p:spPr>
          <a:xfrm>
            <a:off x="5860319" y="1582579"/>
            <a:ext cx="2289804" cy="2593018"/>
          </a:xfrm>
          <a:prstGeom prst="rect">
            <a:avLst/>
          </a:prstGeom>
          <a:noFill/>
          <a:ln w="38100">
            <a:solidFill>
              <a:srgbClr val="009999"/>
            </a:solidFill>
            <a:prstDash val="solid"/>
          </a:ln>
        </p:spPr>
        <p:txBody>
          <a:bodyPr wrap="square">
            <a:spAutoFit/>
          </a:bodyPr>
          <a:lstStyle/>
          <a:p>
            <a:r>
              <a:rPr lang="en-US" sz="1250" b="1" dirty="0">
                <a:solidFill>
                  <a:srgbClr val="06213C"/>
                </a:solidFill>
                <a:latin typeface="Montserrat"/>
              </a:rPr>
              <a:t>Structure (26 questions)</a:t>
            </a:r>
          </a:p>
          <a:p>
            <a:endParaRPr lang="en-US" sz="1250" b="1" dirty="0">
              <a:solidFill>
                <a:srgbClr val="06213C"/>
              </a:solidFill>
              <a:latin typeface="Montserrat"/>
            </a:endParaRPr>
          </a:p>
          <a:p>
            <a:pPr marL="171450" indent="-171450">
              <a:buFont typeface="Wingdings" panose="05000000000000000000" pitchFamily="2" charset="2"/>
              <a:buChar char="§"/>
            </a:pPr>
            <a:r>
              <a:rPr lang="en-US" sz="1250" dirty="0">
                <a:latin typeface="Montserrat"/>
              </a:rPr>
              <a:t>Introductory Questions</a:t>
            </a:r>
          </a:p>
          <a:p>
            <a:pPr marL="171450" indent="-171450">
              <a:buFont typeface="Wingdings" panose="05000000000000000000" pitchFamily="2" charset="2"/>
              <a:buChar char="§"/>
            </a:pPr>
            <a:endParaRPr lang="en-US" sz="1250" dirty="0">
              <a:solidFill>
                <a:srgbClr val="06213C"/>
              </a:solidFill>
              <a:latin typeface="Montserrat"/>
            </a:endParaRPr>
          </a:p>
          <a:p>
            <a:pPr marL="171450" indent="-171450">
              <a:buFont typeface="Wingdings" panose="05000000000000000000" pitchFamily="2" charset="2"/>
              <a:buChar char="§"/>
            </a:pPr>
            <a:r>
              <a:rPr lang="en-US" sz="1250" dirty="0">
                <a:solidFill>
                  <a:srgbClr val="06213C"/>
                </a:solidFill>
                <a:latin typeface="Montserrat"/>
              </a:rPr>
              <a:t>Information on Scientific Production</a:t>
            </a:r>
          </a:p>
          <a:p>
            <a:pPr marL="171450" indent="-171450">
              <a:buFont typeface="Wingdings" panose="05000000000000000000" pitchFamily="2" charset="2"/>
              <a:buChar char="§"/>
            </a:pPr>
            <a:endParaRPr lang="en-US" sz="1250" dirty="0">
              <a:solidFill>
                <a:srgbClr val="06213C"/>
              </a:solidFill>
              <a:latin typeface="Montserrat"/>
            </a:endParaRPr>
          </a:p>
          <a:p>
            <a:pPr marL="171450" indent="-171450">
              <a:buFont typeface="Wingdings" panose="05000000000000000000" pitchFamily="2" charset="2"/>
              <a:buChar char="§"/>
            </a:pPr>
            <a:r>
              <a:rPr lang="en-US" sz="1250" dirty="0">
                <a:solidFill>
                  <a:srgbClr val="06213C"/>
                </a:solidFill>
                <a:latin typeface="Montserrat"/>
              </a:rPr>
              <a:t>Republishing of contributions</a:t>
            </a:r>
          </a:p>
          <a:p>
            <a:pPr marL="171450" indent="-171450">
              <a:buFont typeface="Wingdings" panose="05000000000000000000" pitchFamily="2" charset="2"/>
              <a:buChar char="§"/>
            </a:pPr>
            <a:endParaRPr lang="en-US" sz="1250" dirty="0">
              <a:solidFill>
                <a:srgbClr val="06213C"/>
              </a:solidFill>
              <a:latin typeface="Montserrat"/>
            </a:endParaRPr>
          </a:p>
          <a:p>
            <a:pPr marL="171450" indent="-171450">
              <a:buFont typeface="Wingdings" panose="05000000000000000000" pitchFamily="2" charset="2"/>
              <a:buChar char="§"/>
            </a:pPr>
            <a:r>
              <a:rPr lang="en-US" sz="1250" dirty="0">
                <a:solidFill>
                  <a:srgbClr val="06213C"/>
                </a:solidFill>
                <a:latin typeface="Montserrat"/>
              </a:rPr>
              <a:t>Awareness of Copyright Rights during Publication</a:t>
            </a:r>
          </a:p>
        </p:txBody>
      </p:sp>
      <p:pic>
        <p:nvPicPr>
          <p:cNvPr id="13" name="Immagine 12">
            <a:extLst>
              <a:ext uri="{FF2B5EF4-FFF2-40B4-BE49-F238E27FC236}">
                <a16:creationId xmlns:a16="http://schemas.microsoft.com/office/drawing/2014/main" id="{857739EE-5999-D9AA-6003-5725DB59CE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423" y="1888974"/>
            <a:ext cx="5249871" cy="2286623"/>
          </a:xfrm>
          <a:prstGeom prst="rect">
            <a:avLst/>
          </a:prstGeom>
          <a:ln w="28575">
            <a:solidFill>
              <a:srgbClr val="009999"/>
            </a:solidFill>
          </a:ln>
        </p:spPr>
      </p:pic>
      <p:pic>
        <p:nvPicPr>
          <p:cNvPr id="3" name="Immagine 2">
            <a:extLst>
              <a:ext uri="{FF2B5EF4-FFF2-40B4-BE49-F238E27FC236}">
                <a16:creationId xmlns:a16="http://schemas.microsoft.com/office/drawing/2014/main" id="{EA343811-E507-4782-5BAF-6D64197E7D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699" y="473083"/>
            <a:ext cx="2171812" cy="381020"/>
          </a:xfrm>
          <a:prstGeom prst="rect">
            <a:avLst/>
          </a:prstGeom>
        </p:spPr>
      </p:pic>
    </p:spTree>
    <p:extLst>
      <p:ext uri="{BB962C8B-B14F-4D97-AF65-F5344CB8AC3E}">
        <p14:creationId xmlns:p14="http://schemas.microsoft.com/office/powerpoint/2010/main" val="22111428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9144000" cy="728663"/>
          </a:xfrm>
          <a:prstGeom prst="rect">
            <a:avLst/>
          </a:prstGeom>
          <a:solidFill>
            <a:srgbClr val="1E3048"/>
          </a:solidFill>
        </p:spPr>
      </p:sp>
      <p:grpSp>
        <p:nvGrpSpPr>
          <p:cNvPr id="6" name="Group 6"/>
          <p:cNvGrpSpPr/>
          <p:nvPr/>
        </p:nvGrpSpPr>
        <p:grpSpPr>
          <a:xfrm>
            <a:off x="0" y="455544"/>
            <a:ext cx="3266109" cy="546237"/>
            <a:chOff x="0" y="0"/>
            <a:chExt cx="1720420" cy="287730"/>
          </a:xfrm>
        </p:grpSpPr>
        <p:sp>
          <p:nvSpPr>
            <p:cNvPr id="7" name="Freeform 7"/>
            <p:cNvSpPr/>
            <p:nvPr/>
          </p:nvSpPr>
          <p:spPr>
            <a:xfrm>
              <a:off x="0" y="0"/>
              <a:ext cx="1720420" cy="287730"/>
            </a:xfrm>
            <a:custGeom>
              <a:avLst/>
              <a:gdLst/>
              <a:ahLst/>
              <a:cxnLst/>
              <a:rect l="l" t="t" r="r" b="b"/>
              <a:pathLst>
                <a:path w="1720420" h="287730">
                  <a:moveTo>
                    <a:pt x="60445" y="0"/>
                  </a:moveTo>
                  <a:lnTo>
                    <a:pt x="1659975" y="0"/>
                  </a:lnTo>
                  <a:cubicBezTo>
                    <a:pt x="1676006" y="0"/>
                    <a:pt x="1691380" y="6368"/>
                    <a:pt x="1702716" y="17704"/>
                  </a:cubicBezTo>
                  <a:cubicBezTo>
                    <a:pt x="1714051" y="29039"/>
                    <a:pt x="1720420" y="44414"/>
                    <a:pt x="1720420" y="60445"/>
                  </a:cubicBezTo>
                  <a:lnTo>
                    <a:pt x="1720420" y="227285"/>
                  </a:lnTo>
                  <a:cubicBezTo>
                    <a:pt x="1720420" y="260668"/>
                    <a:pt x="1693358" y="287730"/>
                    <a:pt x="1659975" y="287730"/>
                  </a:cubicBezTo>
                  <a:lnTo>
                    <a:pt x="60445" y="287730"/>
                  </a:lnTo>
                  <a:cubicBezTo>
                    <a:pt x="44414" y="287730"/>
                    <a:pt x="29039" y="281362"/>
                    <a:pt x="17704" y="270026"/>
                  </a:cubicBezTo>
                  <a:cubicBezTo>
                    <a:pt x="6368" y="258690"/>
                    <a:pt x="0" y="243316"/>
                    <a:pt x="0" y="227285"/>
                  </a:cubicBezTo>
                  <a:lnTo>
                    <a:pt x="0" y="60445"/>
                  </a:lnTo>
                  <a:cubicBezTo>
                    <a:pt x="0" y="27062"/>
                    <a:pt x="27062" y="0"/>
                    <a:pt x="60445" y="0"/>
                  </a:cubicBezTo>
                  <a:close/>
                </a:path>
              </a:pathLst>
            </a:custGeom>
            <a:solidFill>
              <a:srgbClr val="FFFFFF"/>
            </a:solidFill>
          </p:spPr>
        </p:sp>
        <p:sp>
          <p:nvSpPr>
            <p:cNvPr id="8" name="TextBox 8"/>
            <p:cNvSpPr txBox="1"/>
            <p:nvPr/>
          </p:nvSpPr>
          <p:spPr>
            <a:xfrm>
              <a:off x="0" y="-38100"/>
              <a:ext cx="1720420" cy="325830"/>
            </a:xfrm>
            <a:prstGeom prst="rect">
              <a:avLst/>
            </a:prstGeom>
          </p:spPr>
          <p:txBody>
            <a:bodyPr lIns="25400" tIns="25400" rIns="25400" bIns="25400" rtlCol="0" anchor="ctr"/>
            <a:lstStyle/>
            <a:p>
              <a:pPr algn="ctr">
                <a:lnSpc>
                  <a:spcPts val="1470"/>
                </a:lnSpc>
              </a:pPr>
              <a:endParaRPr sz="700"/>
            </a:p>
          </p:txBody>
        </p:sp>
      </p:grpSp>
      <p:sp>
        <p:nvSpPr>
          <p:cNvPr id="10" name="TextBox 10"/>
          <p:cNvSpPr txBox="1"/>
          <p:nvPr/>
        </p:nvSpPr>
        <p:spPr>
          <a:xfrm>
            <a:off x="457200" y="962620"/>
            <a:ext cx="4857750" cy="397545"/>
          </a:xfrm>
          <a:prstGeom prst="rect">
            <a:avLst/>
          </a:prstGeom>
        </p:spPr>
        <p:txBody>
          <a:bodyPr wrap="square" lIns="0" tIns="0" rIns="0" bIns="0" rtlCol="0" anchor="t">
            <a:spAutoFit/>
          </a:bodyPr>
          <a:lstStyle/>
          <a:p>
            <a:pPr>
              <a:lnSpc>
                <a:spcPts val="3135"/>
              </a:lnSpc>
            </a:pPr>
            <a:r>
              <a:rPr lang="en-US" sz="3000" b="1" dirty="0">
                <a:solidFill>
                  <a:srgbClr val="0099A6"/>
                </a:solidFill>
                <a:latin typeface="Montserrat" panose="00000500000000000000" pitchFamily="2" charset="0"/>
              </a:rPr>
              <a:t>The report</a:t>
            </a:r>
          </a:p>
        </p:txBody>
      </p:sp>
      <p:pic>
        <p:nvPicPr>
          <p:cNvPr id="5" name="Immagine 4">
            <a:extLst>
              <a:ext uri="{FF2B5EF4-FFF2-40B4-BE49-F238E27FC236}">
                <a16:creationId xmlns:a16="http://schemas.microsoft.com/office/drawing/2014/main" id="{1C92F43F-33FF-4ABA-0EC6-36E3AA2C39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6474" y="1474845"/>
            <a:ext cx="2745927" cy="3168377"/>
          </a:xfrm>
          <a:prstGeom prst="rect">
            <a:avLst/>
          </a:prstGeom>
          <a:ln w="57150">
            <a:solidFill>
              <a:schemeClr val="accent3">
                <a:lumMod val="75000"/>
              </a:schemeClr>
            </a:solidFill>
          </a:ln>
        </p:spPr>
      </p:pic>
      <p:pic>
        <p:nvPicPr>
          <p:cNvPr id="13" name="Immagine 12">
            <a:extLst>
              <a:ext uri="{FF2B5EF4-FFF2-40B4-BE49-F238E27FC236}">
                <a16:creationId xmlns:a16="http://schemas.microsoft.com/office/drawing/2014/main" id="{FBD56684-D9AA-F6EF-A4D5-18F113D0FF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2491" y="1455074"/>
            <a:ext cx="2743200" cy="3188149"/>
          </a:xfrm>
          <a:prstGeom prst="rect">
            <a:avLst/>
          </a:prstGeom>
          <a:ln w="57150">
            <a:solidFill>
              <a:schemeClr val="accent3">
                <a:lumMod val="75000"/>
              </a:schemeClr>
            </a:solidFill>
          </a:ln>
        </p:spPr>
      </p:pic>
      <p:sp>
        <p:nvSpPr>
          <p:cNvPr id="15" name="CasellaDiTesto 14">
            <a:extLst>
              <a:ext uri="{FF2B5EF4-FFF2-40B4-BE49-F238E27FC236}">
                <a16:creationId xmlns:a16="http://schemas.microsoft.com/office/drawing/2014/main" id="{154A0231-3454-0307-3A12-00FC031C0351}"/>
              </a:ext>
            </a:extLst>
          </p:cNvPr>
          <p:cNvSpPr txBox="1"/>
          <p:nvPr/>
        </p:nvSpPr>
        <p:spPr>
          <a:xfrm>
            <a:off x="1447800" y="4760287"/>
            <a:ext cx="2514600" cy="307777"/>
          </a:xfrm>
          <a:prstGeom prst="rect">
            <a:avLst/>
          </a:prstGeom>
          <a:noFill/>
        </p:spPr>
        <p:txBody>
          <a:bodyPr wrap="square">
            <a:spAutoFit/>
          </a:bodyPr>
          <a:lstStyle/>
          <a:p>
            <a:r>
              <a:rPr lang="it-IT" dirty="0">
                <a:latin typeface="Monteserrat "/>
              </a:rPr>
              <a:t>DOI 10.5281/zenodo.10732324</a:t>
            </a:r>
          </a:p>
        </p:txBody>
      </p:sp>
      <p:pic>
        <p:nvPicPr>
          <p:cNvPr id="3" name="Immagine 2">
            <a:extLst>
              <a:ext uri="{FF2B5EF4-FFF2-40B4-BE49-F238E27FC236}">
                <a16:creationId xmlns:a16="http://schemas.microsoft.com/office/drawing/2014/main" id="{2E244900-C051-5F23-4C78-5A1BB419CE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699" y="473083"/>
            <a:ext cx="2171812" cy="381020"/>
          </a:xfrm>
          <a:prstGeom prst="rect">
            <a:avLst/>
          </a:prstGeom>
        </p:spPr>
      </p:pic>
      <p:sp>
        <p:nvSpPr>
          <p:cNvPr id="12" name="CasellaDiTesto 11">
            <a:extLst>
              <a:ext uri="{FF2B5EF4-FFF2-40B4-BE49-F238E27FC236}">
                <a16:creationId xmlns:a16="http://schemas.microsoft.com/office/drawing/2014/main" id="{E306FA04-6BAE-CE4D-F2F5-8467CEC58A59}"/>
              </a:ext>
            </a:extLst>
          </p:cNvPr>
          <p:cNvSpPr txBox="1"/>
          <p:nvPr/>
        </p:nvSpPr>
        <p:spPr>
          <a:xfrm>
            <a:off x="5388429" y="4791064"/>
            <a:ext cx="2632191" cy="523220"/>
          </a:xfrm>
          <a:prstGeom prst="rect">
            <a:avLst/>
          </a:prstGeom>
          <a:noFill/>
        </p:spPr>
        <p:txBody>
          <a:bodyPr wrap="square">
            <a:spAutoFit/>
          </a:bodyPr>
          <a:lstStyle/>
          <a:p>
            <a:r>
              <a:rPr lang="it-IT" dirty="0">
                <a:latin typeface="Monteserrat "/>
              </a:rPr>
              <a:t>DOI 10.5281/zenodo.10676034</a:t>
            </a:r>
          </a:p>
          <a:p>
            <a:endParaRPr lang="it-IT" dirty="0">
              <a:latin typeface="Monteserrat "/>
            </a:endParaRPr>
          </a:p>
        </p:txBody>
      </p:sp>
    </p:spTree>
    <p:extLst>
      <p:ext uri="{BB962C8B-B14F-4D97-AF65-F5344CB8AC3E}">
        <p14:creationId xmlns:p14="http://schemas.microsoft.com/office/powerpoint/2010/main" val="14125317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9144000" cy="728663"/>
          </a:xfrm>
          <a:prstGeom prst="rect">
            <a:avLst/>
          </a:prstGeom>
          <a:solidFill>
            <a:srgbClr val="1E3048"/>
          </a:solidFill>
        </p:spPr>
      </p:sp>
      <p:grpSp>
        <p:nvGrpSpPr>
          <p:cNvPr id="6" name="Group 6"/>
          <p:cNvGrpSpPr/>
          <p:nvPr/>
        </p:nvGrpSpPr>
        <p:grpSpPr>
          <a:xfrm>
            <a:off x="0" y="455544"/>
            <a:ext cx="3266109" cy="546237"/>
            <a:chOff x="0" y="0"/>
            <a:chExt cx="1720420" cy="287730"/>
          </a:xfrm>
        </p:grpSpPr>
        <p:sp>
          <p:nvSpPr>
            <p:cNvPr id="7" name="Freeform 7"/>
            <p:cNvSpPr/>
            <p:nvPr/>
          </p:nvSpPr>
          <p:spPr>
            <a:xfrm>
              <a:off x="0" y="0"/>
              <a:ext cx="1720420" cy="287730"/>
            </a:xfrm>
            <a:custGeom>
              <a:avLst/>
              <a:gdLst/>
              <a:ahLst/>
              <a:cxnLst/>
              <a:rect l="l" t="t" r="r" b="b"/>
              <a:pathLst>
                <a:path w="1720420" h="287730">
                  <a:moveTo>
                    <a:pt x="60445" y="0"/>
                  </a:moveTo>
                  <a:lnTo>
                    <a:pt x="1659975" y="0"/>
                  </a:lnTo>
                  <a:cubicBezTo>
                    <a:pt x="1676006" y="0"/>
                    <a:pt x="1691380" y="6368"/>
                    <a:pt x="1702716" y="17704"/>
                  </a:cubicBezTo>
                  <a:cubicBezTo>
                    <a:pt x="1714051" y="29039"/>
                    <a:pt x="1720420" y="44414"/>
                    <a:pt x="1720420" y="60445"/>
                  </a:cubicBezTo>
                  <a:lnTo>
                    <a:pt x="1720420" y="227285"/>
                  </a:lnTo>
                  <a:cubicBezTo>
                    <a:pt x="1720420" y="260668"/>
                    <a:pt x="1693358" y="287730"/>
                    <a:pt x="1659975" y="287730"/>
                  </a:cubicBezTo>
                  <a:lnTo>
                    <a:pt x="60445" y="287730"/>
                  </a:lnTo>
                  <a:cubicBezTo>
                    <a:pt x="44414" y="287730"/>
                    <a:pt x="29039" y="281362"/>
                    <a:pt x="17704" y="270026"/>
                  </a:cubicBezTo>
                  <a:cubicBezTo>
                    <a:pt x="6368" y="258690"/>
                    <a:pt x="0" y="243316"/>
                    <a:pt x="0" y="227285"/>
                  </a:cubicBezTo>
                  <a:lnTo>
                    <a:pt x="0" y="60445"/>
                  </a:lnTo>
                  <a:cubicBezTo>
                    <a:pt x="0" y="27062"/>
                    <a:pt x="27062" y="0"/>
                    <a:pt x="60445" y="0"/>
                  </a:cubicBezTo>
                  <a:close/>
                </a:path>
              </a:pathLst>
            </a:custGeom>
            <a:solidFill>
              <a:srgbClr val="FFFFFF"/>
            </a:solidFill>
          </p:spPr>
        </p:sp>
        <p:sp>
          <p:nvSpPr>
            <p:cNvPr id="8" name="TextBox 8"/>
            <p:cNvSpPr txBox="1"/>
            <p:nvPr/>
          </p:nvSpPr>
          <p:spPr>
            <a:xfrm>
              <a:off x="0" y="-38100"/>
              <a:ext cx="1720420" cy="325830"/>
            </a:xfrm>
            <a:prstGeom prst="rect">
              <a:avLst/>
            </a:prstGeom>
          </p:spPr>
          <p:txBody>
            <a:bodyPr lIns="25400" tIns="25400" rIns="25400" bIns="25400" rtlCol="0" anchor="ctr"/>
            <a:lstStyle/>
            <a:p>
              <a:pPr algn="ctr">
                <a:lnSpc>
                  <a:spcPts val="1470"/>
                </a:lnSpc>
              </a:pPr>
              <a:endParaRPr sz="700"/>
            </a:p>
          </p:txBody>
        </p:sp>
      </p:grpSp>
      <p:sp>
        <p:nvSpPr>
          <p:cNvPr id="10" name="TextBox 10"/>
          <p:cNvSpPr txBox="1"/>
          <p:nvPr/>
        </p:nvSpPr>
        <p:spPr>
          <a:xfrm>
            <a:off x="530679" y="981038"/>
            <a:ext cx="6470756" cy="397545"/>
          </a:xfrm>
          <a:prstGeom prst="rect">
            <a:avLst/>
          </a:prstGeom>
        </p:spPr>
        <p:txBody>
          <a:bodyPr wrap="square" lIns="0" tIns="0" rIns="0" bIns="0" rtlCol="0" anchor="t">
            <a:spAutoFit/>
          </a:bodyPr>
          <a:lstStyle/>
          <a:p>
            <a:pPr>
              <a:lnSpc>
                <a:spcPts val="3135"/>
              </a:lnSpc>
            </a:pPr>
            <a:r>
              <a:rPr lang="en-US" sz="3000" b="1" dirty="0">
                <a:solidFill>
                  <a:srgbClr val="0099A6"/>
                </a:solidFill>
                <a:latin typeface="Montserrat" panose="00000500000000000000" pitchFamily="2" charset="0"/>
              </a:rPr>
              <a:t>The respondents profiles </a:t>
            </a:r>
          </a:p>
        </p:txBody>
      </p:sp>
      <p:sp>
        <p:nvSpPr>
          <p:cNvPr id="11" name="TextBox 11"/>
          <p:cNvSpPr txBox="1"/>
          <p:nvPr/>
        </p:nvSpPr>
        <p:spPr>
          <a:xfrm>
            <a:off x="457200" y="1483354"/>
            <a:ext cx="8458200" cy="2800767"/>
          </a:xfrm>
          <a:prstGeom prst="rect">
            <a:avLst/>
          </a:prstGeom>
        </p:spPr>
        <p:txBody>
          <a:bodyPr wrap="square" lIns="0" tIns="0" rIns="0" bIns="0" rtlCol="0" anchor="t">
            <a:spAutoFit/>
          </a:bodyPr>
          <a:lstStyle/>
          <a:p>
            <a:pPr marL="171450" indent="-171450">
              <a:buClr>
                <a:srgbClr val="00B0F0"/>
              </a:buClr>
              <a:buFont typeface="Wingdings" panose="05000000000000000000" pitchFamily="2" charset="2"/>
              <a:buChar char="§"/>
            </a:pPr>
            <a:r>
              <a:rPr lang="en-US" dirty="0">
                <a:solidFill>
                  <a:srgbClr val="06213C"/>
                </a:solidFill>
                <a:latin typeface="Montserrat"/>
              </a:rPr>
              <a:t>Age Range: 69% of respondents fall within the 40-59 age range; only 2 respondents are under 30 years old, and 14% are between 30 and 39 years old.</a:t>
            </a:r>
          </a:p>
          <a:p>
            <a:pPr marL="171450" indent="-171450">
              <a:buClr>
                <a:srgbClr val="00B0F0"/>
              </a:buClr>
              <a:buFont typeface="Wingdings" panose="05000000000000000000" pitchFamily="2" charset="2"/>
              <a:buChar char="§"/>
            </a:pPr>
            <a:endParaRPr lang="en-US" dirty="0">
              <a:solidFill>
                <a:srgbClr val="06213C"/>
              </a:solidFill>
              <a:latin typeface="Montserrat"/>
            </a:endParaRPr>
          </a:p>
          <a:p>
            <a:pPr marL="171450" indent="-171450">
              <a:buClr>
                <a:srgbClr val="00B0F0"/>
              </a:buClr>
              <a:buFont typeface="Wingdings" panose="05000000000000000000" pitchFamily="2" charset="2"/>
              <a:buChar char="§"/>
            </a:pPr>
            <a:r>
              <a:rPr lang="en-US" dirty="0">
                <a:solidFill>
                  <a:srgbClr val="06213C"/>
                </a:solidFill>
                <a:latin typeface="Montserrat"/>
              </a:rPr>
              <a:t>Professional Level: 62% of respondents are at the basic level (researcher/technologist), and 12% of respondents are at the top level (research directors/technology directors). Research directors have shown the most interest in the survey (16% of those invited responded).</a:t>
            </a:r>
          </a:p>
          <a:p>
            <a:pPr marL="171450" indent="-171450">
              <a:buClr>
                <a:srgbClr val="00B0F0"/>
              </a:buClr>
              <a:buFont typeface="Wingdings" panose="05000000000000000000" pitchFamily="2" charset="2"/>
              <a:buChar char="§"/>
            </a:pPr>
            <a:endParaRPr lang="en-US" dirty="0">
              <a:solidFill>
                <a:srgbClr val="06213C"/>
              </a:solidFill>
              <a:latin typeface="Montserrat"/>
            </a:endParaRPr>
          </a:p>
          <a:p>
            <a:pPr marL="171450" indent="-171450">
              <a:buClr>
                <a:srgbClr val="00B0F0"/>
              </a:buClr>
              <a:buFont typeface="Wingdings" panose="05000000000000000000" pitchFamily="2" charset="2"/>
              <a:buChar char="§"/>
            </a:pPr>
            <a:r>
              <a:rPr lang="en-US" b="1" dirty="0">
                <a:solidFill>
                  <a:srgbClr val="06213C"/>
                </a:solidFill>
                <a:latin typeface="Montserrat"/>
              </a:rPr>
              <a:t>The most represented ERC sector is PE – Physical Sciences and Engineering, followed by LS – Life Sciences, and lastly by SSH – Social Sciences and Humanities</a:t>
            </a:r>
            <a:r>
              <a:rPr lang="en-US" dirty="0">
                <a:solidFill>
                  <a:srgbClr val="06213C"/>
                </a:solidFill>
                <a:latin typeface="Montserrat"/>
              </a:rPr>
              <a:t>.</a:t>
            </a:r>
          </a:p>
          <a:p>
            <a:pPr marL="171450" indent="-171450">
              <a:buClr>
                <a:srgbClr val="00B0F0"/>
              </a:buClr>
              <a:buFont typeface="Wingdings" panose="05000000000000000000" pitchFamily="2" charset="2"/>
              <a:buChar char="§"/>
            </a:pPr>
            <a:endParaRPr lang="en-US" dirty="0">
              <a:solidFill>
                <a:srgbClr val="06213C"/>
              </a:solidFill>
              <a:latin typeface="Montserrat"/>
            </a:endParaRPr>
          </a:p>
          <a:p>
            <a:pPr marL="171450" indent="-171450">
              <a:buClr>
                <a:srgbClr val="00B0F0"/>
              </a:buClr>
              <a:buFont typeface="Wingdings" panose="05000000000000000000" pitchFamily="2" charset="2"/>
              <a:buChar char="§"/>
            </a:pPr>
            <a:r>
              <a:rPr lang="en-US" b="1" dirty="0">
                <a:solidFill>
                  <a:srgbClr val="06213C"/>
                </a:solidFill>
                <a:latin typeface="Montserrat"/>
              </a:rPr>
              <a:t>73% of respondents declare that a significant part of their production has been entirely or partially funded by public financing</a:t>
            </a:r>
            <a:r>
              <a:rPr lang="en-US" dirty="0">
                <a:solidFill>
                  <a:srgbClr val="06213C"/>
                </a:solidFill>
                <a:latin typeface="Montserrat"/>
              </a:rPr>
              <a:t>.</a:t>
            </a:r>
          </a:p>
          <a:p>
            <a:pPr marL="142875" indent="-142875">
              <a:buFont typeface="Wingdings" panose="05000000000000000000" pitchFamily="2" charset="2"/>
              <a:buChar char="§"/>
            </a:pPr>
            <a:endParaRPr lang="it-IT" spc="-1" dirty="0">
              <a:latin typeface="Arial" panose="020B0604020202020204" pitchFamily="34" charset="0"/>
              <a:ea typeface="Times New Roman"/>
              <a:cs typeface="Arial" panose="020B0604020202020204" pitchFamily="34" charset="0"/>
            </a:endParaRPr>
          </a:p>
        </p:txBody>
      </p:sp>
      <p:pic>
        <p:nvPicPr>
          <p:cNvPr id="3" name="Immagine 2">
            <a:extLst>
              <a:ext uri="{FF2B5EF4-FFF2-40B4-BE49-F238E27FC236}">
                <a16:creationId xmlns:a16="http://schemas.microsoft.com/office/drawing/2014/main" id="{EFE56286-13B9-FCD3-F476-64AFCD0D93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699" y="473083"/>
            <a:ext cx="2171812" cy="381020"/>
          </a:xfrm>
          <a:prstGeom prst="rect">
            <a:avLst/>
          </a:prstGeom>
        </p:spPr>
      </p:pic>
    </p:spTree>
    <p:extLst>
      <p:ext uri="{BB962C8B-B14F-4D97-AF65-F5344CB8AC3E}">
        <p14:creationId xmlns:p14="http://schemas.microsoft.com/office/powerpoint/2010/main" val="28266191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9144000" cy="728663"/>
          </a:xfrm>
          <a:prstGeom prst="rect">
            <a:avLst/>
          </a:prstGeom>
          <a:solidFill>
            <a:srgbClr val="1E3048"/>
          </a:solidFill>
        </p:spPr>
      </p:sp>
      <p:grpSp>
        <p:nvGrpSpPr>
          <p:cNvPr id="6" name="Group 6"/>
          <p:cNvGrpSpPr/>
          <p:nvPr/>
        </p:nvGrpSpPr>
        <p:grpSpPr>
          <a:xfrm>
            <a:off x="0" y="455544"/>
            <a:ext cx="3266109" cy="546237"/>
            <a:chOff x="0" y="0"/>
            <a:chExt cx="1720420" cy="287730"/>
          </a:xfrm>
        </p:grpSpPr>
        <p:sp>
          <p:nvSpPr>
            <p:cNvPr id="7" name="Freeform 7"/>
            <p:cNvSpPr/>
            <p:nvPr/>
          </p:nvSpPr>
          <p:spPr>
            <a:xfrm>
              <a:off x="0" y="0"/>
              <a:ext cx="1720420" cy="287730"/>
            </a:xfrm>
            <a:custGeom>
              <a:avLst/>
              <a:gdLst/>
              <a:ahLst/>
              <a:cxnLst/>
              <a:rect l="l" t="t" r="r" b="b"/>
              <a:pathLst>
                <a:path w="1720420" h="287730">
                  <a:moveTo>
                    <a:pt x="60445" y="0"/>
                  </a:moveTo>
                  <a:lnTo>
                    <a:pt x="1659975" y="0"/>
                  </a:lnTo>
                  <a:cubicBezTo>
                    <a:pt x="1676006" y="0"/>
                    <a:pt x="1691380" y="6368"/>
                    <a:pt x="1702716" y="17704"/>
                  </a:cubicBezTo>
                  <a:cubicBezTo>
                    <a:pt x="1714051" y="29039"/>
                    <a:pt x="1720420" y="44414"/>
                    <a:pt x="1720420" y="60445"/>
                  </a:cubicBezTo>
                  <a:lnTo>
                    <a:pt x="1720420" y="227285"/>
                  </a:lnTo>
                  <a:cubicBezTo>
                    <a:pt x="1720420" y="260668"/>
                    <a:pt x="1693358" y="287730"/>
                    <a:pt x="1659975" y="287730"/>
                  </a:cubicBezTo>
                  <a:lnTo>
                    <a:pt x="60445" y="287730"/>
                  </a:lnTo>
                  <a:cubicBezTo>
                    <a:pt x="44414" y="287730"/>
                    <a:pt x="29039" y="281362"/>
                    <a:pt x="17704" y="270026"/>
                  </a:cubicBezTo>
                  <a:cubicBezTo>
                    <a:pt x="6368" y="258690"/>
                    <a:pt x="0" y="243316"/>
                    <a:pt x="0" y="227285"/>
                  </a:cubicBezTo>
                  <a:lnTo>
                    <a:pt x="0" y="60445"/>
                  </a:lnTo>
                  <a:cubicBezTo>
                    <a:pt x="0" y="27062"/>
                    <a:pt x="27062" y="0"/>
                    <a:pt x="60445" y="0"/>
                  </a:cubicBezTo>
                  <a:close/>
                </a:path>
              </a:pathLst>
            </a:custGeom>
            <a:solidFill>
              <a:srgbClr val="FFFFFF"/>
            </a:solidFill>
          </p:spPr>
        </p:sp>
        <p:sp>
          <p:nvSpPr>
            <p:cNvPr id="8" name="TextBox 8"/>
            <p:cNvSpPr txBox="1"/>
            <p:nvPr/>
          </p:nvSpPr>
          <p:spPr>
            <a:xfrm>
              <a:off x="0" y="-38100"/>
              <a:ext cx="1720420" cy="325830"/>
            </a:xfrm>
            <a:prstGeom prst="rect">
              <a:avLst/>
            </a:prstGeom>
          </p:spPr>
          <p:txBody>
            <a:bodyPr lIns="25400" tIns="25400" rIns="25400" bIns="25400" rtlCol="0" anchor="ctr"/>
            <a:lstStyle/>
            <a:p>
              <a:pPr algn="ctr">
                <a:lnSpc>
                  <a:spcPts val="1470"/>
                </a:lnSpc>
              </a:pPr>
              <a:endParaRPr sz="700"/>
            </a:p>
          </p:txBody>
        </p:sp>
      </p:grpSp>
      <p:sp>
        <p:nvSpPr>
          <p:cNvPr id="11" name="CasellaDiTesto 10">
            <a:extLst>
              <a:ext uri="{FF2B5EF4-FFF2-40B4-BE49-F238E27FC236}">
                <a16:creationId xmlns:a16="http://schemas.microsoft.com/office/drawing/2014/main" id="{D4253FAD-2417-BA3D-D1FD-6B6967AD5249}"/>
              </a:ext>
            </a:extLst>
          </p:cNvPr>
          <p:cNvSpPr txBox="1"/>
          <p:nvPr/>
        </p:nvSpPr>
        <p:spPr>
          <a:xfrm>
            <a:off x="344285" y="877986"/>
            <a:ext cx="8036690" cy="646331"/>
          </a:xfrm>
          <a:prstGeom prst="rect">
            <a:avLst/>
          </a:prstGeom>
          <a:noFill/>
        </p:spPr>
        <p:txBody>
          <a:bodyPr wrap="square">
            <a:spAutoFit/>
          </a:bodyPr>
          <a:lstStyle/>
          <a:p>
            <a:pPr algn="just"/>
            <a:r>
              <a:rPr lang="en-GB" sz="1800" b="1" dirty="0">
                <a:solidFill>
                  <a:srgbClr val="009999"/>
                </a:solidFill>
                <a:latin typeface="Monteserrat "/>
                <a:ea typeface="Calibri" panose="020F0502020204030204" pitchFamily="34" charset="0"/>
              </a:rPr>
              <a:t>Q9. </a:t>
            </a:r>
            <a:r>
              <a:rPr lang="en-GB" sz="1800" b="1" dirty="0">
                <a:solidFill>
                  <a:srgbClr val="009999"/>
                </a:solidFill>
                <a:latin typeface="Monteserrat "/>
                <a:ea typeface="Times New Roman" panose="02020603050405020304" pitchFamily="18" charset="0"/>
              </a:rPr>
              <a:t>Given the choice, which type of public domain tool or Creative Commons copyright license do You prefer to be applied to Your outputs?</a:t>
            </a:r>
            <a:endParaRPr lang="it-IT" sz="1800" b="1" dirty="0">
              <a:solidFill>
                <a:srgbClr val="009999"/>
              </a:solidFill>
              <a:latin typeface="Monteserrat "/>
              <a:ea typeface="Arial" panose="020B0604020202020204" pitchFamily="34" charset="0"/>
            </a:endParaRPr>
          </a:p>
        </p:txBody>
      </p:sp>
      <p:pic>
        <p:nvPicPr>
          <p:cNvPr id="5" name="Immagine 4">
            <a:extLst>
              <a:ext uri="{FF2B5EF4-FFF2-40B4-BE49-F238E27FC236}">
                <a16:creationId xmlns:a16="http://schemas.microsoft.com/office/drawing/2014/main" id="{1E5520B7-5733-9C39-4CCD-9148AB3B22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699" y="473083"/>
            <a:ext cx="2171812" cy="381020"/>
          </a:xfrm>
          <a:prstGeom prst="rect">
            <a:avLst/>
          </a:prstGeom>
        </p:spPr>
      </p:pic>
      <p:pic>
        <p:nvPicPr>
          <p:cNvPr id="13" name="Immagine 12">
            <a:extLst>
              <a:ext uri="{FF2B5EF4-FFF2-40B4-BE49-F238E27FC236}">
                <a16:creationId xmlns:a16="http://schemas.microsoft.com/office/drawing/2014/main" id="{6FC00A43-ED21-3CE5-E950-2B284BECCA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9955" y="1673640"/>
            <a:ext cx="6474709" cy="3250788"/>
          </a:xfrm>
          <a:prstGeom prst="rect">
            <a:avLst/>
          </a:prstGeom>
        </p:spPr>
      </p:pic>
    </p:spTree>
    <p:extLst>
      <p:ext uri="{BB962C8B-B14F-4D97-AF65-F5344CB8AC3E}">
        <p14:creationId xmlns:p14="http://schemas.microsoft.com/office/powerpoint/2010/main" val="24786704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9144000" cy="728663"/>
          </a:xfrm>
          <a:prstGeom prst="rect">
            <a:avLst/>
          </a:prstGeom>
          <a:solidFill>
            <a:srgbClr val="1E3048"/>
          </a:solidFill>
        </p:spPr>
      </p:sp>
      <p:grpSp>
        <p:nvGrpSpPr>
          <p:cNvPr id="6" name="Group 6"/>
          <p:cNvGrpSpPr/>
          <p:nvPr/>
        </p:nvGrpSpPr>
        <p:grpSpPr>
          <a:xfrm>
            <a:off x="0" y="455544"/>
            <a:ext cx="3266109" cy="546237"/>
            <a:chOff x="0" y="0"/>
            <a:chExt cx="1720420" cy="287730"/>
          </a:xfrm>
        </p:grpSpPr>
        <p:sp>
          <p:nvSpPr>
            <p:cNvPr id="7" name="Freeform 7"/>
            <p:cNvSpPr/>
            <p:nvPr/>
          </p:nvSpPr>
          <p:spPr>
            <a:xfrm>
              <a:off x="0" y="0"/>
              <a:ext cx="1720420" cy="287730"/>
            </a:xfrm>
            <a:custGeom>
              <a:avLst/>
              <a:gdLst/>
              <a:ahLst/>
              <a:cxnLst/>
              <a:rect l="l" t="t" r="r" b="b"/>
              <a:pathLst>
                <a:path w="1720420" h="287730">
                  <a:moveTo>
                    <a:pt x="60445" y="0"/>
                  </a:moveTo>
                  <a:lnTo>
                    <a:pt x="1659975" y="0"/>
                  </a:lnTo>
                  <a:cubicBezTo>
                    <a:pt x="1676006" y="0"/>
                    <a:pt x="1691380" y="6368"/>
                    <a:pt x="1702716" y="17704"/>
                  </a:cubicBezTo>
                  <a:cubicBezTo>
                    <a:pt x="1714051" y="29039"/>
                    <a:pt x="1720420" y="44414"/>
                    <a:pt x="1720420" y="60445"/>
                  </a:cubicBezTo>
                  <a:lnTo>
                    <a:pt x="1720420" y="227285"/>
                  </a:lnTo>
                  <a:cubicBezTo>
                    <a:pt x="1720420" y="260668"/>
                    <a:pt x="1693358" y="287730"/>
                    <a:pt x="1659975" y="287730"/>
                  </a:cubicBezTo>
                  <a:lnTo>
                    <a:pt x="60445" y="287730"/>
                  </a:lnTo>
                  <a:cubicBezTo>
                    <a:pt x="44414" y="287730"/>
                    <a:pt x="29039" y="281362"/>
                    <a:pt x="17704" y="270026"/>
                  </a:cubicBezTo>
                  <a:cubicBezTo>
                    <a:pt x="6368" y="258690"/>
                    <a:pt x="0" y="243316"/>
                    <a:pt x="0" y="227285"/>
                  </a:cubicBezTo>
                  <a:lnTo>
                    <a:pt x="0" y="60445"/>
                  </a:lnTo>
                  <a:cubicBezTo>
                    <a:pt x="0" y="27062"/>
                    <a:pt x="27062" y="0"/>
                    <a:pt x="60445" y="0"/>
                  </a:cubicBezTo>
                  <a:close/>
                </a:path>
              </a:pathLst>
            </a:custGeom>
            <a:solidFill>
              <a:srgbClr val="FFFFFF"/>
            </a:solidFill>
          </p:spPr>
        </p:sp>
        <p:sp>
          <p:nvSpPr>
            <p:cNvPr id="8" name="TextBox 8"/>
            <p:cNvSpPr txBox="1"/>
            <p:nvPr/>
          </p:nvSpPr>
          <p:spPr>
            <a:xfrm>
              <a:off x="0" y="-38100"/>
              <a:ext cx="1720420" cy="325830"/>
            </a:xfrm>
            <a:prstGeom prst="rect">
              <a:avLst/>
            </a:prstGeom>
          </p:spPr>
          <p:txBody>
            <a:bodyPr lIns="25400" tIns="25400" rIns="25400" bIns="25400" rtlCol="0" anchor="ctr"/>
            <a:lstStyle/>
            <a:p>
              <a:pPr algn="ctr">
                <a:lnSpc>
                  <a:spcPts val="1470"/>
                </a:lnSpc>
              </a:pPr>
              <a:endParaRPr sz="700"/>
            </a:p>
          </p:txBody>
        </p:sp>
      </p:grpSp>
      <p:sp>
        <p:nvSpPr>
          <p:cNvPr id="11" name="CasellaDiTesto 10">
            <a:extLst>
              <a:ext uri="{FF2B5EF4-FFF2-40B4-BE49-F238E27FC236}">
                <a16:creationId xmlns:a16="http://schemas.microsoft.com/office/drawing/2014/main" id="{2E8F5ABD-DA48-0FE0-46A1-3231F52E5A57}"/>
              </a:ext>
            </a:extLst>
          </p:cNvPr>
          <p:cNvSpPr txBox="1"/>
          <p:nvPr/>
        </p:nvSpPr>
        <p:spPr>
          <a:xfrm>
            <a:off x="116378" y="947842"/>
            <a:ext cx="9027621" cy="1261884"/>
          </a:xfrm>
          <a:prstGeom prst="rect">
            <a:avLst/>
          </a:prstGeom>
          <a:noFill/>
        </p:spPr>
        <p:txBody>
          <a:bodyPr wrap="square">
            <a:spAutoFit/>
          </a:bodyPr>
          <a:lstStyle/>
          <a:p>
            <a:r>
              <a:rPr lang="en-GB" b="1" dirty="0">
                <a:solidFill>
                  <a:srgbClr val="009999"/>
                </a:solidFill>
                <a:latin typeface="Montserrat" panose="00000500000000000000" pitchFamily="2" charset="0"/>
              </a:rPr>
              <a:t>Q10. When You publish Your output, do You worry about verifying which rights you retain?</a:t>
            </a:r>
            <a:endParaRPr lang="it-IT" b="1" dirty="0">
              <a:solidFill>
                <a:srgbClr val="009999"/>
              </a:solidFill>
              <a:latin typeface="Montserrat" panose="00000500000000000000" pitchFamily="2" charset="0"/>
            </a:endParaRPr>
          </a:p>
          <a:p>
            <a:endParaRPr lang="en-GB" sz="1200" dirty="0">
              <a:solidFill>
                <a:schemeClr val="tx1"/>
              </a:solidFill>
              <a:latin typeface="Montserrat" panose="00000500000000000000" pitchFamily="2" charset="0"/>
            </a:endParaRPr>
          </a:p>
          <a:p>
            <a:r>
              <a:rPr lang="en-GB" sz="1200" dirty="0">
                <a:solidFill>
                  <a:schemeClr val="tx1"/>
                </a:solidFill>
                <a:latin typeface="Montserrat" panose="00000500000000000000" pitchFamily="2" charset="0"/>
              </a:rPr>
              <a:t>55% of respondents, by answering "no" to the question, declare that they do not worry about checking which rights they retain on their works when they publish.</a:t>
            </a:r>
          </a:p>
          <a:p>
            <a:endParaRPr lang="it-IT" sz="1200" dirty="0">
              <a:solidFill>
                <a:schemeClr val="tx1"/>
              </a:solidFill>
              <a:latin typeface="Montserrat" panose="00000500000000000000" pitchFamily="2" charset="0"/>
            </a:endParaRPr>
          </a:p>
          <a:p>
            <a:r>
              <a:rPr lang="en-GB" b="1" dirty="0">
                <a:solidFill>
                  <a:srgbClr val="009999"/>
                </a:solidFill>
                <a:latin typeface="Montserrat" panose="00000500000000000000" pitchFamily="2" charset="0"/>
              </a:rPr>
              <a:t>Q11. If yes, how? </a:t>
            </a:r>
            <a:endParaRPr lang="it-IT" b="1" dirty="0">
              <a:solidFill>
                <a:srgbClr val="009999"/>
              </a:solidFill>
              <a:latin typeface="Montserrat" panose="00000500000000000000" pitchFamily="2" charset="0"/>
            </a:endParaRPr>
          </a:p>
        </p:txBody>
      </p:sp>
      <p:pic>
        <p:nvPicPr>
          <p:cNvPr id="12" name="Immagine 11">
            <a:extLst>
              <a:ext uri="{FF2B5EF4-FFF2-40B4-BE49-F238E27FC236}">
                <a16:creationId xmlns:a16="http://schemas.microsoft.com/office/drawing/2014/main" id="{EEF56F50-4EB9-D04B-F52A-0944104096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9054" y="2099393"/>
            <a:ext cx="5753100" cy="2889555"/>
          </a:xfrm>
          <a:prstGeom prst="rect">
            <a:avLst/>
          </a:prstGeom>
        </p:spPr>
      </p:pic>
      <p:pic>
        <p:nvPicPr>
          <p:cNvPr id="3" name="Immagine 2">
            <a:extLst>
              <a:ext uri="{FF2B5EF4-FFF2-40B4-BE49-F238E27FC236}">
                <a16:creationId xmlns:a16="http://schemas.microsoft.com/office/drawing/2014/main" id="{F7345E99-6B33-18F9-1E9D-DE72501552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699" y="473083"/>
            <a:ext cx="2171812" cy="381020"/>
          </a:xfrm>
          <a:prstGeom prst="rect">
            <a:avLst/>
          </a:prstGeom>
        </p:spPr>
      </p:pic>
      <p:pic>
        <p:nvPicPr>
          <p:cNvPr id="5" name="Immagine 4">
            <a:extLst>
              <a:ext uri="{FF2B5EF4-FFF2-40B4-BE49-F238E27FC236}">
                <a16:creationId xmlns:a16="http://schemas.microsoft.com/office/drawing/2014/main" id="{DC154DA9-0577-06F0-F90E-81AB6B40A6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899" y="549283"/>
            <a:ext cx="2171812" cy="381020"/>
          </a:xfrm>
          <a:prstGeom prst="rect">
            <a:avLst/>
          </a:prstGeom>
        </p:spPr>
      </p:pic>
    </p:spTree>
    <p:extLst>
      <p:ext uri="{BB962C8B-B14F-4D97-AF65-F5344CB8AC3E}">
        <p14:creationId xmlns:p14="http://schemas.microsoft.com/office/powerpoint/2010/main" val="29174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9144000" cy="728663"/>
          </a:xfrm>
          <a:prstGeom prst="rect">
            <a:avLst/>
          </a:prstGeom>
          <a:solidFill>
            <a:srgbClr val="1E3048"/>
          </a:solidFill>
        </p:spPr>
      </p:sp>
      <p:grpSp>
        <p:nvGrpSpPr>
          <p:cNvPr id="6" name="Group 6"/>
          <p:cNvGrpSpPr/>
          <p:nvPr/>
        </p:nvGrpSpPr>
        <p:grpSpPr>
          <a:xfrm>
            <a:off x="0" y="455544"/>
            <a:ext cx="3266109" cy="546237"/>
            <a:chOff x="0" y="0"/>
            <a:chExt cx="1720420" cy="287730"/>
          </a:xfrm>
        </p:grpSpPr>
        <p:sp>
          <p:nvSpPr>
            <p:cNvPr id="7" name="Freeform 7"/>
            <p:cNvSpPr/>
            <p:nvPr/>
          </p:nvSpPr>
          <p:spPr>
            <a:xfrm>
              <a:off x="0" y="0"/>
              <a:ext cx="1720420" cy="287730"/>
            </a:xfrm>
            <a:custGeom>
              <a:avLst/>
              <a:gdLst/>
              <a:ahLst/>
              <a:cxnLst/>
              <a:rect l="l" t="t" r="r" b="b"/>
              <a:pathLst>
                <a:path w="1720420" h="287730">
                  <a:moveTo>
                    <a:pt x="60445" y="0"/>
                  </a:moveTo>
                  <a:lnTo>
                    <a:pt x="1659975" y="0"/>
                  </a:lnTo>
                  <a:cubicBezTo>
                    <a:pt x="1676006" y="0"/>
                    <a:pt x="1691380" y="6368"/>
                    <a:pt x="1702716" y="17704"/>
                  </a:cubicBezTo>
                  <a:cubicBezTo>
                    <a:pt x="1714051" y="29039"/>
                    <a:pt x="1720420" y="44414"/>
                    <a:pt x="1720420" y="60445"/>
                  </a:cubicBezTo>
                  <a:lnTo>
                    <a:pt x="1720420" y="227285"/>
                  </a:lnTo>
                  <a:cubicBezTo>
                    <a:pt x="1720420" y="260668"/>
                    <a:pt x="1693358" y="287730"/>
                    <a:pt x="1659975" y="287730"/>
                  </a:cubicBezTo>
                  <a:lnTo>
                    <a:pt x="60445" y="287730"/>
                  </a:lnTo>
                  <a:cubicBezTo>
                    <a:pt x="44414" y="287730"/>
                    <a:pt x="29039" y="281362"/>
                    <a:pt x="17704" y="270026"/>
                  </a:cubicBezTo>
                  <a:cubicBezTo>
                    <a:pt x="6368" y="258690"/>
                    <a:pt x="0" y="243316"/>
                    <a:pt x="0" y="227285"/>
                  </a:cubicBezTo>
                  <a:lnTo>
                    <a:pt x="0" y="60445"/>
                  </a:lnTo>
                  <a:cubicBezTo>
                    <a:pt x="0" y="27062"/>
                    <a:pt x="27062" y="0"/>
                    <a:pt x="60445" y="0"/>
                  </a:cubicBezTo>
                  <a:close/>
                </a:path>
              </a:pathLst>
            </a:custGeom>
            <a:solidFill>
              <a:srgbClr val="FFFFFF"/>
            </a:solidFill>
          </p:spPr>
        </p:sp>
        <p:sp>
          <p:nvSpPr>
            <p:cNvPr id="8" name="TextBox 8"/>
            <p:cNvSpPr txBox="1"/>
            <p:nvPr/>
          </p:nvSpPr>
          <p:spPr>
            <a:xfrm>
              <a:off x="0" y="-38100"/>
              <a:ext cx="1720420" cy="325830"/>
            </a:xfrm>
            <a:prstGeom prst="rect">
              <a:avLst/>
            </a:prstGeom>
          </p:spPr>
          <p:txBody>
            <a:bodyPr lIns="25400" tIns="25400" rIns="25400" bIns="25400" rtlCol="0" anchor="ctr"/>
            <a:lstStyle/>
            <a:p>
              <a:pPr algn="ctr">
                <a:lnSpc>
                  <a:spcPts val="1470"/>
                </a:lnSpc>
              </a:pPr>
              <a:endParaRPr sz="700"/>
            </a:p>
          </p:txBody>
        </p:sp>
      </p:grpSp>
      <p:sp>
        <p:nvSpPr>
          <p:cNvPr id="10" name="TextBox 10"/>
          <p:cNvSpPr txBox="1"/>
          <p:nvPr/>
        </p:nvSpPr>
        <p:spPr>
          <a:xfrm>
            <a:off x="446315" y="1000252"/>
            <a:ext cx="8686800" cy="492443"/>
          </a:xfrm>
          <a:prstGeom prst="rect">
            <a:avLst/>
          </a:prstGeom>
        </p:spPr>
        <p:txBody>
          <a:bodyPr wrap="square" lIns="0" tIns="0" rIns="0" bIns="0" rtlCol="0" anchor="t">
            <a:spAutoFit/>
          </a:bodyPr>
          <a:lstStyle/>
          <a:p>
            <a:r>
              <a:rPr lang="en-US" sz="1600" b="1" dirty="0">
                <a:solidFill>
                  <a:srgbClr val="009999"/>
                </a:solidFill>
                <a:latin typeface="Montserrat" panose="00000500000000000000" pitchFamily="2" charset="0"/>
              </a:rPr>
              <a:t>Q12. Once Your output is published in a commercial publishing venue, what do You do to republish it?</a:t>
            </a:r>
          </a:p>
        </p:txBody>
      </p:sp>
      <p:pic>
        <p:nvPicPr>
          <p:cNvPr id="5" name="Immagine 4">
            <a:extLst>
              <a:ext uri="{FF2B5EF4-FFF2-40B4-BE49-F238E27FC236}">
                <a16:creationId xmlns:a16="http://schemas.microsoft.com/office/drawing/2014/main" id="{7E7CC69B-5754-E7AC-C524-A859B49232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258" y="1733550"/>
            <a:ext cx="6938917" cy="3218493"/>
          </a:xfrm>
          <a:prstGeom prst="rect">
            <a:avLst/>
          </a:prstGeom>
        </p:spPr>
      </p:pic>
      <p:pic>
        <p:nvPicPr>
          <p:cNvPr id="3" name="Immagine 2">
            <a:extLst>
              <a:ext uri="{FF2B5EF4-FFF2-40B4-BE49-F238E27FC236}">
                <a16:creationId xmlns:a16="http://schemas.microsoft.com/office/drawing/2014/main" id="{6DBFC299-E718-04B4-7C1A-758DD0DE8C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699" y="473083"/>
            <a:ext cx="2171812" cy="381020"/>
          </a:xfrm>
          <a:prstGeom prst="rect">
            <a:avLst/>
          </a:prstGeom>
        </p:spPr>
      </p:pic>
    </p:spTree>
    <p:extLst>
      <p:ext uri="{BB962C8B-B14F-4D97-AF65-F5344CB8AC3E}">
        <p14:creationId xmlns:p14="http://schemas.microsoft.com/office/powerpoint/2010/main" val="13275304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894071B-E9D4-AEA5-0AA5-B5698815FA0B}"/>
              </a:ext>
            </a:extLst>
          </p:cNvPr>
          <p:cNvSpPr>
            <a:spLocks noGrp="1"/>
          </p:cNvSpPr>
          <p:nvPr>
            <p:ph type="title"/>
          </p:nvPr>
        </p:nvSpPr>
        <p:spPr>
          <a:xfrm>
            <a:off x="1439092" y="253877"/>
            <a:ext cx="6396061" cy="588805"/>
          </a:xfrm>
        </p:spPr>
        <p:txBody>
          <a:bodyPr>
            <a:normAutofit/>
          </a:bodyPr>
          <a:lstStyle/>
          <a:p>
            <a:pPr algn="ctr"/>
            <a:r>
              <a:rPr lang="it-IT" sz="3200" b="1" dirty="0">
                <a:solidFill>
                  <a:schemeClr val="accent1"/>
                </a:solidFill>
                <a:latin typeface="Montserrat" panose="00000500000000000000" pitchFamily="2" charset="0"/>
              </a:rPr>
              <a:t>Index</a:t>
            </a:r>
          </a:p>
        </p:txBody>
      </p:sp>
      <p:sp>
        <p:nvSpPr>
          <p:cNvPr id="4" name="CasellaDiTesto 3">
            <a:extLst>
              <a:ext uri="{FF2B5EF4-FFF2-40B4-BE49-F238E27FC236}">
                <a16:creationId xmlns:a16="http://schemas.microsoft.com/office/drawing/2014/main" id="{4C5FEFA7-6C65-6586-7940-91CE783B9125}"/>
              </a:ext>
            </a:extLst>
          </p:cNvPr>
          <p:cNvSpPr txBox="1"/>
          <p:nvPr/>
        </p:nvSpPr>
        <p:spPr>
          <a:xfrm>
            <a:off x="438464" y="1556087"/>
            <a:ext cx="8267071" cy="22467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85750" indent="-285750" fontAlgn="auto">
              <a:buClr>
                <a:schemeClr val="accent1"/>
              </a:buClr>
              <a:buFont typeface="Wingdings" panose="05000000000000000000" pitchFamily="2" charset="2"/>
              <a:buChar char="§"/>
            </a:pPr>
            <a:r>
              <a:rPr lang="it-IT" sz="2000" spc="-1" dirty="0" err="1">
                <a:solidFill>
                  <a:schemeClr val="tx1"/>
                </a:solidFill>
                <a:latin typeface="Montserrat" panose="00000500000000000000" pitchFamily="2" charset="0"/>
                <a:cs typeface="Arial" panose="020B0604020202020204" pitchFamily="34" charset="0"/>
              </a:rPr>
              <a:t>Secondary</a:t>
            </a:r>
            <a:r>
              <a:rPr lang="it-IT" sz="2000" spc="-1" dirty="0">
                <a:solidFill>
                  <a:schemeClr val="tx1"/>
                </a:solidFill>
                <a:latin typeface="Montserrat" panose="00000500000000000000" pitchFamily="2" charset="0"/>
                <a:cs typeface="Arial" panose="020B0604020202020204" pitchFamily="34" charset="0"/>
              </a:rPr>
              <a:t> publishing </a:t>
            </a:r>
            <a:r>
              <a:rPr lang="it-IT" sz="2000" spc="-1" dirty="0" err="1">
                <a:solidFill>
                  <a:schemeClr val="tx1"/>
                </a:solidFill>
                <a:latin typeface="Montserrat" panose="00000500000000000000" pitchFamily="2" charset="0"/>
                <a:cs typeface="Arial" panose="020B0604020202020204" pitchFamily="34" charset="0"/>
              </a:rPr>
              <a:t>right</a:t>
            </a:r>
            <a:r>
              <a:rPr lang="it-IT" sz="2000" spc="-1" dirty="0">
                <a:solidFill>
                  <a:schemeClr val="tx1"/>
                </a:solidFill>
                <a:latin typeface="Montserrat" panose="00000500000000000000" pitchFamily="2" charset="0"/>
                <a:cs typeface="Arial" panose="020B0604020202020204" pitchFamily="34" charset="0"/>
              </a:rPr>
              <a:t> &amp; </a:t>
            </a:r>
            <a:r>
              <a:rPr lang="it-IT" sz="2000" spc="-1" dirty="0" err="1">
                <a:solidFill>
                  <a:schemeClr val="tx1"/>
                </a:solidFill>
                <a:latin typeface="Montserrat" panose="00000500000000000000" pitchFamily="2" charset="0"/>
                <a:cs typeface="Arial" panose="020B0604020202020204" pitchFamily="34" charset="0"/>
              </a:rPr>
              <a:t>Rights</a:t>
            </a:r>
            <a:r>
              <a:rPr lang="it-IT" sz="2000" spc="-1" dirty="0">
                <a:solidFill>
                  <a:schemeClr val="tx1"/>
                </a:solidFill>
                <a:latin typeface="Montserrat" panose="00000500000000000000" pitchFamily="2" charset="0"/>
                <a:cs typeface="Arial" panose="020B0604020202020204" pitchFamily="34" charset="0"/>
              </a:rPr>
              <a:t> </a:t>
            </a:r>
            <a:r>
              <a:rPr lang="it-IT" sz="2000" spc="-1" dirty="0" err="1">
                <a:solidFill>
                  <a:schemeClr val="tx1"/>
                </a:solidFill>
                <a:latin typeface="Montserrat" panose="00000500000000000000" pitchFamily="2" charset="0"/>
                <a:cs typeface="Arial" panose="020B0604020202020204" pitchFamily="34" charset="0"/>
              </a:rPr>
              <a:t>retention</a:t>
            </a:r>
            <a:r>
              <a:rPr lang="it-IT" sz="2000" spc="-1" dirty="0">
                <a:solidFill>
                  <a:schemeClr val="tx1"/>
                </a:solidFill>
                <a:latin typeface="Montserrat" panose="00000500000000000000" pitchFamily="2" charset="0"/>
                <a:cs typeface="Arial" panose="020B0604020202020204" pitchFamily="34" charset="0"/>
              </a:rPr>
              <a:t> in Europe</a:t>
            </a:r>
          </a:p>
          <a:p>
            <a:pPr marL="285750" indent="-285750" fontAlgn="auto">
              <a:buClr>
                <a:schemeClr val="accent1"/>
              </a:buClr>
              <a:buFont typeface="Wingdings" panose="05000000000000000000" pitchFamily="2" charset="2"/>
              <a:buChar char="§"/>
            </a:pPr>
            <a:endParaRPr lang="it-IT" sz="2000" spc="-1" dirty="0">
              <a:solidFill>
                <a:schemeClr val="tx1"/>
              </a:solidFill>
              <a:latin typeface="Montserrat" panose="00000500000000000000" pitchFamily="2" charset="0"/>
              <a:cs typeface="Arial" panose="020B0604020202020204" pitchFamily="34" charset="0"/>
            </a:endParaRPr>
          </a:p>
          <a:p>
            <a:pPr marL="285750" indent="-285750" fontAlgn="auto">
              <a:buClr>
                <a:schemeClr val="accent1"/>
              </a:buClr>
              <a:buFont typeface="Wingdings" panose="05000000000000000000" pitchFamily="2" charset="2"/>
              <a:buChar char="§"/>
            </a:pPr>
            <a:r>
              <a:rPr lang="it-IT" sz="2000" spc="-1" dirty="0">
                <a:solidFill>
                  <a:schemeClr val="tx1"/>
                </a:solidFill>
                <a:latin typeface="Montserrat" panose="00000500000000000000" pitchFamily="2" charset="0"/>
                <a:cs typeface="Arial" panose="020B0604020202020204" pitchFamily="34" charset="0"/>
              </a:rPr>
              <a:t>The Project Right2Pub – Balancing </a:t>
            </a:r>
            <a:r>
              <a:rPr lang="it-IT" sz="2000" spc="-1" dirty="0" err="1">
                <a:solidFill>
                  <a:schemeClr val="tx1"/>
                </a:solidFill>
                <a:latin typeface="Montserrat" panose="00000500000000000000" pitchFamily="2" charset="0"/>
                <a:cs typeface="Arial" panose="020B0604020202020204" pitchFamily="34" charset="0"/>
              </a:rPr>
              <a:t>publication</a:t>
            </a:r>
            <a:r>
              <a:rPr lang="it-IT" sz="2000" spc="-1" dirty="0">
                <a:solidFill>
                  <a:schemeClr val="tx1"/>
                </a:solidFill>
                <a:latin typeface="Montserrat" panose="00000500000000000000" pitchFamily="2" charset="0"/>
                <a:cs typeface="Arial" panose="020B0604020202020204" pitchFamily="34" charset="0"/>
              </a:rPr>
              <a:t> </a:t>
            </a:r>
            <a:r>
              <a:rPr lang="it-IT" sz="2000" spc="-1" dirty="0" err="1">
                <a:solidFill>
                  <a:schemeClr val="tx1"/>
                </a:solidFill>
                <a:latin typeface="Montserrat" panose="00000500000000000000" pitchFamily="2" charset="0"/>
                <a:cs typeface="Arial" panose="020B0604020202020204" pitchFamily="34" charset="0"/>
              </a:rPr>
              <a:t>rights</a:t>
            </a:r>
            <a:endParaRPr lang="it-IT" sz="2000" spc="-1" dirty="0">
              <a:solidFill>
                <a:schemeClr val="tx1"/>
              </a:solidFill>
              <a:latin typeface="Montserrat" panose="00000500000000000000" pitchFamily="2" charset="0"/>
              <a:cs typeface="Arial" panose="020B0604020202020204" pitchFamily="34" charset="0"/>
            </a:endParaRPr>
          </a:p>
          <a:p>
            <a:pPr marL="285750" indent="-285750" fontAlgn="auto">
              <a:buClr>
                <a:schemeClr val="accent1"/>
              </a:buClr>
              <a:buFont typeface="Wingdings" panose="05000000000000000000" pitchFamily="2" charset="2"/>
              <a:buChar char="§"/>
            </a:pPr>
            <a:endParaRPr lang="it-IT" sz="2000" spc="-1" dirty="0">
              <a:solidFill>
                <a:schemeClr val="tx1"/>
              </a:solidFill>
              <a:latin typeface="Montserrat" panose="00000500000000000000" pitchFamily="2" charset="0"/>
              <a:cs typeface="Arial" panose="020B0604020202020204" pitchFamily="34" charset="0"/>
            </a:endParaRPr>
          </a:p>
          <a:p>
            <a:pPr marL="285750" indent="-285750" fontAlgn="auto">
              <a:buClr>
                <a:schemeClr val="accent1"/>
              </a:buClr>
              <a:buFont typeface="Wingdings" panose="05000000000000000000" pitchFamily="2" charset="2"/>
              <a:buChar char="§"/>
            </a:pPr>
            <a:r>
              <a:rPr lang="it-IT" sz="2000" spc="-1" dirty="0">
                <a:solidFill>
                  <a:schemeClr val="tx1"/>
                </a:solidFill>
                <a:latin typeface="Montserrat" panose="00000500000000000000" pitchFamily="2" charset="0"/>
                <a:cs typeface="Arial" panose="020B0604020202020204" pitchFamily="34" charset="0"/>
              </a:rPr>
              <a:t>Some </a:t>
            </a:r>
            <a:r>
              <a:rPr lang="it-IT" sz="2000" spc="-1" dirty="0" err="1">
                <a:solidFill>
                  <a:schemeClr val="tx1"/>
                </a:solidFill>
                <a:latin typeface="Montserrat" panose="00000500000000000000" pitchFamily="2" charset="0"/>
                <a:cs typeface="Arial" panose="020B0604020202020204" pitchFamily="34" charset="0"/>
              </a:rPr>
              <a:t>results</a:t>
            </a:r>
            <a:endParaRPr lang="it-IT" sz="2000" spc="-1" dirty="0">
              <a:solidFill>
                <a:schemeClr val="tx1"/>
              </a:solidFill>
              <a:latin typeface="Montserrat" panose="00000500000000000000" pitchFamily="2" charset="0"/>
              <a:cs typeface="Arial" panose="020B0604020202020204" pitchFamily="34" charset="0"/>
            </a:endParaRPr>
          </a:p>
          <a:p>
            <a:pPr marL="285750" indent="-285750" fontAlgn="auto">
              <a:buClr>
                <a:schemeClr val="accent1"/>
              </a:buClr>
              <a:buFont typeface="Wingdings" panose="05000000000000000000" pitchFamily="2" charset="2"/>
              <a:buChar char="§"/>
            </a:pPr>
            <a:endParaRPr lang="it-IT" sz="2000" spc="-1" dirty="0">
              <a:solidFill>
                <a:schemeClr val="tx1"/>
              </a:solidFill>
              <a:latin typeface="Montserrat" panose="00000500000000000000" pitchFamily="2" charset="0"/>
              <a:cs typeface="Arial" panose="020B0604020202020204" pitchFamily="34" charset="0"/>
            </a:endParaRPr>
          </a:p>
          <a:p>
            <a:pPr marL="285750" indent="-285750" fontAlgn="auto">
              <a:buClr>
                <a:schemeClr val="accent1"/>
              </a:buClr>
              <a:buFont typeface="Wingdings" panose="05000000000000000000" pitchFamily="2" charset="2"/>
              <a:buChar char="§"/>
            </a:pPr>
            <a:r>
              <a:rPr lang="it-IT" sz="2000" spc="-1" dirty="0">
                <a:solidFill>
                  <a:schemeClr val="tx1"/>
                </a:solidFill>
                <a:latin typeface="Montserrat" panose="00000500000000000000" pitchFamily="2" charset="0"/>
                <a:cs typeface="Arial" panose="020B0604020202020204" pitchFamily="34" charset="0"/>
              </a:rPr>
              <a:t>Advocacy activity</a:t>
            </a:r>
            <a:endParaRPr lang="it-IT" sz="2000" dirty="0">
              <a:solidFill>
                <a:schemeClr val="tx1"/>
              </a:solidFill>
              <a:latin typeface="Montserrat" panose="00000500000000000000" pitchFamily="2" charset="0"/>
              <a:cs typeface="Arial" panose="020B0604020202020204" pitchFamily="34" charset="0"/>
            </a:endParaRPr>
          </a:p>
        </p:txBody>
      </p:sp>
    </p:spTree>
    <p:extLst>
      <p:ext uri="{BB962C8B-B14F-4D97-AF65-F5344CB8AC3E}">
        <p14:creationId xmlns:p14="http://schemas.microsoft.com/office/powerpoint/2010/main" val="2083164704"/>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9144000" cy="728663"/>
          </a:xfrm>
          <a:prstGeom prst="rect">
            <a:avLst/>
          </a:prstGeom>
          <a:solidFill>
            <a:srgbClr val="1E3048"/>
          </a:solidFill>
        </p:spPr>
      </p:sp>
      <p:grpSp>
        <p:nvGrpSpPr>
          <p:cNvPr id="6" name="Group 6"/>
          <p:cNvGrpSpPr/>
          <p:nvPr/>
        </p:nvGrpSpPr>
        <p:grpSpPr>
          <a:xfrm>
            <a:off x="0" y="455544"/>
            <a:ext cx="3266109" cy="546237"/>
            <a:chOff x="0" y="0"/>
            <a:chExt cx="1720420" cy="287730"/>
          </a:xfrm>
        </p:grpSpPr>
        <p:sp>
          <p:nvSpPr>
            <p:cNvPr id="7" name="Freeform 7"/>
            <p:cNvSpPr/>
            <p:nvPr/>
          </p:nvSpPr>
          <p:spPr>
            <a:xfrm>
              <a:off x="0" y="0"/>
              <a:ext cx="1720420" cy="287730"/>
            </a:xfrm>
            <a:custGeom>
              <a:avLst/>
              <a:gdLst/>
              <a:ahLst/>
              <a:cxnLst/>
              <a:rect l="l" t="t" r="r" b="b"/>
              <a:pathLst>
                <a:path w="1720420" h="287730">
                  <a:moveTo>
                    <a:pt x="60445" y="0"/>
                  </a:moveTo>
                  <a:lnTo>
                    <a:pt x="1659975" y="0"/>
                  </a:lnTo>
                  <a:cubicBezTo>
                    <a:pt x="1676006" y="0"/>
                    <a:pt x="1691380" y="6368"/>
                    <a:pt x="1702716" y="17704"/>
                  </a:cubicBezTo>
                  <a:cubicBezTo>
                    <a:pt x="1714051" y="29039"/>
                    <a:pt x="1720420" y="44414"/>
                    <a:pt x="1720420" y="60445"/>
                  </a:cubicBezTo>
                  <a:lnTo>
                    <a:pt x="1720420" y="227285"/>
                  </a:lnTo>
                  <a:cubicBezTo>
                    <a:pt x="1720420" y="260668"/>
                    <a:pt x="1693358" y="287730"/>
                    <a:pt x="1659975" y="287730"/>
                  </a:cubicBezTo>
                  <a:lnTo>
                    <a:pt x="60445" y="287730"/>
                  </a:lnTo>
                  <a:cubicBezTo>
                    <a:pt x="44414" y="287730"/>
                    <a:pt x="29039" y="281362"/>
                    <a:pt x="17704" y="270026"/>
                  </a:cubicBezTo>
                  <a:cubicBezTo>
                    <a:pt x="6368" y="258690"/>
                    <a:pt x="0" y="243316"/>
                    <a:pt x="0" y="227285"/>
                  </a:cubicBezTo>
                  <a:lnTo>
                    <a:pt x="0" y="60445"/>
                  </a:lnTo>
                  <a:cubicBezTo>
                    <a:pt x="0" y="27062"/>
                    <a:pt x="27062" y="0"/>
                    <a:pt x="60445" y="0"/>
                  </a:cubicBezTo>
                  <a:close/>
                </a:path>
              </a:pathLst>
            </a:custGeom>
            <a:solidFill>
              <a:srgbClr val="FFFFFF"/>
            </a:solidFill>
          </p:spPr>
        </p:sp>
        <p:sp>
          <p:nvSpPr>
            <p:cNvPr id="8" name="TextBox 8"/>
            <p:cNvSpPr txBox="1"/>
            <p:nvPr/>
          </p:nvSpPr>
          <p:spPr>
            <a:xfrm>
              <a:off x="0" y="-38100"/>
              <a:ext cx="1720420" cy="325830"/>
            </a:xfrm>
            <a:prstGeom prst="rect">
              <a:avLst/>
            </a:prstGeom>
          </p:spPr>
          <p:txBody>
            <a:bodyPr lIns="25400" tIns="25400" rIns="25400" bIns="25400" rtlCol="0" anchor="ctr"/>
            <a:lstStyle/>
            <a:p>
              <a:pPr algn="ctr">
                <a:lnSpc>
                  <a:spcPts val="1470"/>
                </a:lnSpc>
              </a:pPr>
              <a:endParaRPr sz="700"/>
            </a:p>
          </p:txBody>
        </p:sp>
      </p:grpSp>
      <p:sp>
        <p:nvSpPr>
          <p:cNvPr id="10" name="TextBox 10"/>
          <p:cNvSpPr txBox="1"/>
          <p:nvPr/>
        </p:nvSpPr>
        <p:spPr>
          <a:xfrm>
            <a:off x="263929" y="915411"/>
            <a:ext cx="8572499" cy="265714"/>
          </a:xfrm>
          <a:prstGeom prst="rect">
            <a:avLst/>
          </a:prstGeom>
        </p:spPr>
        <p:txBody>
          <a:bodyPr wrap="square" lIns="0" tIns="0" rIns="0" bIns="0" rtlCol="0" anchor="t">
            <a:spAutoFit/>
          </a:bodyPr>
          <a:lstStyle/>
          <a:p>
            <a:pPr algn="just">
              <a:lnSpc>
                <a:spcPct val="115000"/>
              </a:lnSpc>
              <a:spcAft>
                <a:spcPts val="300"/>
              </a:spcAft>
            </a:pPr>
            <a:r>
              <a:rPr lang="en-GB" sz="1600" b="1" dirty="0">
                <a:solidFill>
                  <a:srgbClr val="009999"/>
                </a:solidFill>
                <a:latin typeface="Montserrat" panose="00000500000000000000" pitchFamily="2" charset="0"/>
              </a:rPr>
              <a:t>Q18. How would You rate your level of knowledge on these topics?</a:t>
            </a:r>
            <a:endParaRPr lang="it-IT" sz="1600" b="1" dirty="0">
              <a:solidFill>
                <a:srgbClr val="009999"/>
              </a:solidFill>
              <a:latin typeface="Monteserrat "/>
              <a:ea typeface="Arial" panose="020B0604020202020204" pitchFamily="34" charset="0"/>
            </a:endParaRPr>
          </a:p>
        </p:txBody>
      </p:sp>
      <p:pic>
        <p:nvPicPr>
          <p:cNvPr id="3" name="Immagine 2">
            <a:extLst>
              <a:ext uri="{FF2B5EF4-FFF2-40B4-BE49-F238E27FC236}">
                <a16:creationId xmlns:a16="http://schemas.microsoft.com/office/drawing/2014/main" id="{C749547B-D8B9-9004-0D79-331D6C5884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3738" y="1895125"/>
            <a:ext cx="5976851" cy="3186708"/>
          </a:xfrm>
          <a:prstGeom prst="rect">
            <a:avLst/>
          </a:prstGeom>
        </p:spPr>
      </p:pic>
      <p:pic>
        <p:nvPicPr>
          <p:cNvPr id="5" name="Immagine 4">
            <a:extLst>
              <a:ext uri="{FF2B5EF4-FFF2-40B4-BE49-F238E27FC236}">
                <a16:creationId xmlns:a16="http://schemas.microsoft.com/office/drawing/2014/main" id="{D88C1EE1-6BF6-053A-5797-1D3E865505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699" y="473083"/>
            <a:ext cx="2171812" cy="381020"/>
          </a:xfrm>
          <a:prstGeom prst="rect">
            <a:avLst/>
          </a:prstGeom>
        </p:spPr>
      </p:pic>
      <p:sp>
        <p:nvSpPr>
          <p:cNvPr id="9" name="CasellaDiTesto 8">
            <a:extLst>
              <a:ext uri="{FF2B5EF4-FFF2-40B4-BE49-F238E27FC236}">
                <a16:creationId xmlns:a16="http://schemas.microsoft.com/office/drawing/2014/main" id="{A8FAA66B-7EDF-20F6-66FA-DBAE13DE42FB}"/>
              </a:ext>
            </a:extLst>
          </p:cNvPr>
          <p:cNvSpPr txBox="1"/>
          <p:nvPr/>
        </p:nvSpPr>
        <p:spPr>
          <a:xfrm>
            <a:off x="184699" y="1418092"/>
            <a:ext cx="9073489" cy="523220"/>
          </a:xfrm>
          <a:prstGeom prst="rect">
            <a:avLst/>
          </a:prstGeom>
          <a:noFill/>
        </p:spPr>
        <p:txBody>
          <a:bodyPr wrap="square">
            <a:spAutoFit/>
          </a:bodyPr>
          <a:lstStyle/>
          <a:p>
            <a:r>
              <a:rPr lang="en-US" dirty="0">
                <a:solidFill>
                  <a:schemeClr val="tx1"/>
                </a:solidFill>
                <a:latin typeface="Montserrat" panose="00000500000000000000" pitchFamily="2" charset="0"/>
              </a:rPr>
              <a:t>34% of respondents indicate they have no interest in copyright issues, while only 17% express a high level of interest.</a:t>
            </a:r>
            <a:endParaRPr lang="it-IT" dirty="0">
              <a:solidFill>
                <a:schemeClr val="tx1"/>
              </a:solidFill>
              <a:latin typeface="Montserrat" panose="00000500000000000000" pitchFamily="2" charset="0"/>
            </a:endParaRPr>
          </a:p>
        </p:txBody>
      </p:sp>
    </p:spTree>
    <p:extLst>
      <p:ext uri="{BB962C8B-B14F-4D97-AF65-F5344CB8AC3E}">
        <p14:creationId xmlns:p14="http://schemas.microsoft.com/office/powerpoint/2010/main" val="32181200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9144000" cy="728663"/>
          </a:xfrm>
          <a:prstGeom prst="rect">
            <a:avLst/>
          </a:prstGeom>
          <a:solidFill>
            <a:srgbClr val="1E3048"/>
          </a:solidFill>
        </p:spPr>
      </p:sp>
      <p:grpSp>
        <p:nvGrpSpPr>
          <p:cNvPr id="6" name="Group 6"/>
          <p:cNvGrpSpPr/>
          <p:nvPr/>
        </p:nvGrpSpPr>
        <p:grpSpPr>
          <a:xfrm>
            <a:off x="0" y="455544"/>
            <a:ext cx="3266109" cy="546237"/>
            <a:chOff x="0" y="0"/>
            <a:chExt cx="1720420" cy="287730"/>
          </a:xfrm>
        </p:grpSpPr>
        <p:sp>
          <p:nvSpPr>
            <p:cNvPr id="7" name="Freeform 7"/>
            <p:cNvSpPr/>
            <p:nvPr/>
          </p:nvSpPr>
          <p:spPr>
            <a:xfrm>
              <a:off x="0" y="0"/>
              <a:ext cx="1720420" cy="287730"/>
            </a:xfrm>
            <a:custGeom>
              <a:avLst/>
              <a:gdLst/>
              <a:ahLst/>
              <a:cxnLst/>
              <a:rect l="l" t="t" r="r" b="b"/>
              <a:pathLst>
                <a:path w="1720420" h="287730">
                  <a:moveTo>
                    <a:pt x="60445" y="0"/>
                  </a:moveTo>
                  <a:lnTo>
                    <a:pt x="1659975" y="0"/>
                  </a:lnTo>
                  <a:cubicBezTo>
                    <a:pt x="1676006" y="0"/>
                    <a:pt x="1691380" y="6368"/>
                    <a:pt x="1702716" y="17704"/>
                  </a:cubicBezTo>
                  <a:cubicBezTo>
                    <a:pt x="1714051" y="29039"/>
                    <a:pt x="1720420" y="44414"/>
                    <a:pt x="1720420" y="60445"/>
                  </a:cubicBezTo>
                  <a:lnTo>
                    <a:pt x="1720420" y="227285"/>
                  </a:lnTo>
                  <a:cubicBezTo>
                    <a:pt x="1720420" y="260668"/>
                    <a:pt x="1693358" y="287730"/>
                    <a:pt x="1659975" y="287730"/>
                  </a:cubicBezTo>
                  <a:lnTo>
                    <a:pt x="60445" y="287730"/>
                  </a:lnTo>
                  <a:cubicBezTo>
                    <a:pt x="44414" y="287730"/>
                    <a:pt x="29039" y="281362"/>
                    <a:pt x="17704" y="270026"/>
                  </a:cubicBezTo>
                  <a:cubicBezTo>
                    <a:pt x="6368" y="258690"/>
                    <a:pt x="0" y="243316"/>
                    <a:pt x="0" y="227285"/>
                  </a:cubicBezTo>
                  <a:lnTo>
                    <a:pt x="0" y="60445"/>
                  </a:lnTo>
                  <a:cubicBezTo>
                    <a:pt x="0" y="27062"/>
                    <a:pt x="27062" y="0"/>
                    <a:pt x="60445" y="0"/>
                  </a:cubicBezTo>
                  <a:close/>
                </a:path>
              </a:pathLst>
            </a:custGeom>
            <a:solidFill>
              <a:srgbClr val="FFFFFF"/>
            </a:solidFill>
          </p:spPr>
        </p:sp>
        <p:sp>
          <p:nvSpPr>
            <p:cNvPr id="8" name="TextBox 8"/>
            <p:cNvSpPr txBox="1"/>
            <p:nvPr/>
          </p:nvSpPr>
          <p:spPr>
            <a:xfrm>
              <a:off x="0" y="-38100"/>
              <a:ext cx="1720420" cy="325830"/>
            </a:xfrm>
            <a:prstGeom prst="rect">
              <a:avLst/>
            </a:prstGeom>
          </p:spPr>
          <p:txBody>
            <a:bodyPr lIns="25400" tIns="25400" rIns="25400" bIns="25400" rtlCol="0" anchor="ctr"/>
            <a:lstStyle/>
            <a:p>
              <a:pPr algn="ctr">
                <a:lnSpc>
                  <a:spcPts val="1470"/>
                </a:lnSpc>
              </a:pPr>
              <a:endParaRPr sz="700"/>
            </a:p>
          </p:txBody>
        </p:sp>
      </p:grpSp>
      <p:sp>
        <p:nvSpPr>
          <p:cNvPr id="10" name="TextBox 10"/>
          <p:cNvSpPr txBox="1"/>
          <p:nvPr/>
        </p:nvSpPr>
        <p:spPr>
          <a:xfrm>
            <a:off x="457200" y="1887968"/>
            <a:ext cx="8009897" cy="2767424"/>
          </a:xfrm>
          <a:prstGeom prst="rect">
            <a:avLst/>
          </a:prstGeom>
        </p:spPr>
        <p:txBody>
          <a:bodyPr wrap="square" lIns="0" tIns="0" rIns="0" bIns="0" rtlCol="0" anchor="t">
            <a:spAutoFit/>
          </a:bodyPr>
          <a:lstStyle/>
          <a:p>
            <a:pPr marL="228600" indent="-228600" algn="just">
              <a:buClr>
                <a:schemeClr val="accent1"/>
              </a:buClr>
              <a:buFont typeface="Wingdings" panose="05000000000000000000" pitchFamily="2" charset="2"/>
              <a:buChar char="§"/>
            </a:pPr>
            <a:r>
              <a:rPr lang="en-US" dirty="0">
                <a:solidFill>
                  <a:srgbClr val="06213C"/>
                </a:solidFill>
                <a:latin typeface="Montserrat"/>
              </a:rPr>
              <a:t>55% of respondents </a:t>
            </a:r>
            <a:r>
              <a:rPr lang="en-US" b="1" dirty="0">
                <a:solidFill>
                  <a:srgbClr val="06213C"/>
                </a:solidFill>
                <a:latin typeface="Montserrat"/>
              </a:rPr>
              <a:t>do not concern </a:t>
            </a:r>
            <a:r>
              <a:rPr lang="en-US" dirty="0">
                <a:solidFill>
                  <a:srgbClr val="06213C"/>
                </a:solidFill>
                <a:latin typeface="Montserrat"/>
              </a:rPr>
              <a:t>with verifying rights on their work when publishing.</a:t>
            </a:r>
          </a:p>
          <a:p>
            <a:pPr marL="228600" indent="-228600" algn="just">
              <a:buClr>
                <a:schemeClr val="accent1"/>
              </a:buClr>
              <a:buFont typeface="Wingdings" panose="05000000000000000000" pitchFamily="2" charset="2"/>
              <a:buChar char="§"/>
            </a:pPr>
            <a:r>
              <a:rPr lang="en-US" dirty="0">
                <a:solidFill>
                  <a:srgbClr val="06213C"/>
                </a:solidFill>
                <a:latin typeface="Montserrat"/>
              </a:rPr>
              <a:t>75% lack awareness about the difference between "Version of Record" and "Author Accepted Manuscript."</a:t>
            </a:r>
          </a:p>
          <a:p>
            <a:pPr marL="228600" indent="-228600" algn="just">
              <a:buClr>
                <a:schemeClr val="accent1"/>
              </a:buClr>
              <a:buFont typeface="Wingdings" panose="05000000000000000000" pitchFamily="2" charset="2"/>
              <a:buChar char="§"/>
            </a:pPr>
            <a:r>
              <a:rPr lang="en-US" dirty="0">
                <a:solidFill>
                  <a:srgbClr val="06213C"/>
                </a:solidFill>
                <a:latin typeface="Montserrat"/>
              </a:rPr>
              <a:t>Only 10% always deposit in preprint archives, while 27% always deposit in institutional or disciplinary archives.</a:t>
            </a:r>
          </a:p>
          <a:p>
            <a:pPr marL="228600" indent="-228600" algn="just">
              <a:buClr>
                <a:schemeClr val="accent1"/>
              </a:buClr>
              <a:buFont typeface="Wingdings" panose="05000000000000000000" pitchFamily="2" charset="2"/>
              <a:buChar char="§"/>
            </a:pPr>
            <a:r>
              <a:rPr lang="en-US" dirty="0">
                <a:solidFill>
                  <a:srgbClr val="06213C"/>
                </a:solidFill>
                <a:latin typeface="Montserrat"/>
              </a:rPr>
              <a:t>Editorial policies regarding open licenses primarily influence publication venue choice.</a:t>
            </a:r>
          </a:p>
          <a:p>
            <a:pPr marL="228600" indent="-228600" algn="just">
              <a:buClr>
                <a:schemeClr val="accent1"/>
              </a:buClr>
              <a:buFont typeface="Wingdings" panose="05000000000000000000" pitchFamily="2" charset="2"/>
              <a:buChar char="§"/>
            </a:pPr>
            <a:r>
              <a:rPr lang="en-US" dirty="0">
                <a:solidFill>
                  <a:srgbClr val="06213C"/>
                </a:solidFill>
                <a:latin typeface="Montserrat"/>
              </a:rPr>
              <a:t>81% </a:t>
            </a:r>
            <a:r>
              <a:rPr lang="en-US" b="1" dirty="0">
                <a:solidFill>
                  <a:srgbClr val="06213C"/>
                </a:solidFill>
                <a:latin typeface="Montserrat"/>
              </a:rPr>
              <a:t>would support legislation </a:t>
            </a:r>
            <a:r>
              <a:rPr lang="en-US" dirty="0">
                <a:solidFill>
                  <a:srgbClr val="06213C"/>
                </a:solidFill>
                <a:latin typeface="Montserrat"/>
              </a:rPr>
              <a:t>recognizing the right to immediately republish Open Access outputs funded with public funds.</a:t>
            </a:r>
          </a:p>
          <a:p>
            <a:pPr marL="228600" indent="-228600" algn="just">
              <a:buClr>
                <a:schemeClr val="accent1"/>
              </a:buClr>
              <a:buFont typeface="Wingdings" panose="05000000000000000000" pitchFamily="2" charset="2"/>
              <a:buChar char="§"/>
            </a:pPr>
            <a:r>
              <a:rPr lang="en-US" dirty="0">
                <a:solidFill>
                  <a:srgbClr val="06213C"/>
                </a:solidFill>
                <a:latin typeface="Montserrat"/>
              </a:rPr>
              <a:t>71% are interested in participating in </a:t>
            </a:r>
            <a:r>
              <a:rPr lang="en-US" b="1" dirty="0">
                <a:solidFill>
                  <a:srgbClr val="06213C"/>
                </a:solidFill>
                <a:latin typeface="Montserrat"/>
              </a:rPr>
              <a:t>training events </a:t>
            </a:r>
            <a:r>
              <a:rPr lang="en-US" dirty="0">
                <a:solidFill>
                  <a:srgbClr val="06213C"/>
                </a:solidFill>
                <a:latin typeface="Montserrat"/>
              </a:rPr>
              <a:t>focused on publishing issues and copyright.</a:t>
            </a:r>
          </a:p>
          <a:p>
            <a:pPr>
              <a:lnSpc>
                <a:spcPts val="3135"/>
              </a:lnSpc>
            </a:pPr>
            <a:endParaRPr lang="en-US" sz="2750" dirty="0">
              <a:solidFill>
                <a:srgbClr val="06213C"/>
              </a:solidFill>
              <a:latin typeface="Montserrat Classic Bold"/>
            </a:endParaRPr>
          </a:p>
        </p:txBody>
      </p:sp>
      <p:sp>
        <p:nvSpPr>
          <p:cNvPr id="11" name="TextBox 10">
            <a:extLst>
              <a:ext uri="{FF2B5EF4-FFF2-40B4-BE49-F238E27FC236}">
                <a16:creationId xmlns:a16="http://schemas.microsoft.com/office/drawing/2014/main" id="{7B790EBD-20F5-6CF3-CFC7-498F09965DC9}"/>
              </a:ext>
            </a:extLst>
          </p:cNvPr>
          <p:cNvSpPr txBox="1"/>
          <p:nvPr/>
        </p:nvSpPr>
        <p:spPr>
          <a:xfrm>
            <a:off x="2751512" y="1186222"/>
            <a:ext cx="4857750" cy="397545"/>
          </a:xfrm>
          <a:prstGeom prst="rect">
            <a:avLst/>
          </a:prstGeom>
        </p:spPr>
        <p:txBody>
          <a:bodyPr wrap="square" lIns="0" tIns="0" rIns="0" bIns="0" rtlCol="0" anchor="t">
            <a:spAutoFit/>
          </a:bodyPr>
          <a:lstStyle/>
          <a:p>
            <a:pPr>
              <a:lnSpc>
                <a:spcPts val="3135"/>
              </a:lnSpc>
            </a:pPr>
            <a:r>
              <a:rPr lang="en-US" sz="3000" b="1" dirty="0">
                <a:solidFill>
                  <a:srgbClr val="0099A6"/>
                </a:solidFill>
                <a:latin typeface="Montserrat" panose="00000500000000000000" pitchFamily="2" charset="0"/>
              </a:rPr>
              <a:t>Some final results </a:t>
            </a:r>
          </a:p>
        </p:txBody>
      </p:sp>
      <p:pic>
        <p:nvPicPr>
          <p:cNvPr id="12" name="Immagine 11">
            <a:extLst>
              <a:ext uri="{FF2B5EF4-FFF2-40B4-BE49-F238E27FC236}">
                <a16:creationId xmlns:a16="http://schemas.microsoft.com/office/drawing/2014/main" id="{B42F05F7-516B-7C2D-3558-95C5E80DDA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266" y="501987"/>
            <a:ext cx="2171812" cy="381020"/>
          </a:xfrm>
          <a:prstGeom prst="rect">
            <a:avLst/>
          </a:prstGeom>
        </p:spPr>
      </p:pic>
    </p:spTree>
    <p:extLst>
      <p:ext uri="{BB962C8B-B14F-4D97-AF65-F5344CB8AC3E}">
        <p14:creationId xmlns:p14="http://schemas.microsoft.com/office/powerpoint/2010/main" val="11615273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9144000" cy="728663"/>
          </a:xfrm>
          <a:prstGeom prst="rect">
            <a:avLst/>
          </a:prstGeom>
          <a:solidFill>
            <a:srgbClr val="1E3048"/>
          </a:solidFill>
        </p:spPr>
      </p:sp>
      <p:grpSp>
        <p:nvGrpSpPr>
          <p:cNvPr id="6" name="Group 6"/>
          <p:cNvGrpSpPr/>
          <p:nvPr/>
        </p:nvGrpSpPr>
        <p:grpSpPr>
          <a:xfrm>
            <a:off x="0" y="455544"/>
            <a:ext cx="3266109" cy="546237"/>
            <a:chOff x="0" y="0"/>
            <a:chExt cx="1720420" cy="287730"/>
          </a:xfrm>
        </p:grpSpPr>
        <p:sp>
          <p:nvSpPr>
            <p:cNvPr id="7" name="Freeform 7"/>
            <p:cNvSpPr/>
            <p:nvPr/>
          </p:nvSpPr>
          <p:spPr>
            <a:xfrm>
              <a:off x="0" y="0"/>
              <a:ext cx="1720420" cy="287730"/>
            </a:xfrm>
            <a:custGeom>
              <a:avLst/>
              <a:gdLst/>
              <a:ahLst/>
              <a:cxnLst/>
              <a:rect l="l" t="t" r="r" b="b"/>
              <a:pathLst>
                <a:path w="1720420" h="287730">
                  <a:moveTo>
                    <a:pt x="60445" y="0"/>
                  </a:moveTo>
                  <a:lnTo>
                    <a:pt x="1659975" y="0"/>
                  </a:lnTo>
                  <a:cubicBezTo>
                    <a:pt x="1676006" y="0"/>
                    <a:pt x="1691380" y="6368"/>
                    <a:pt x="1702716" y="17704"/>
                  </a:cubicBezTo>
                  <a:cubicBezTo>
                    <a:pt x="1714051" y="29039"/>
                    <a:pt x="1720420" y="44414"/>
                    <a:pt x="1720420" y="60445"/>
                  </a:cubicBezTo>
                  <a:lnTo>
                    <a:pt x="1720420" y="227285"/>
                  </a:lnTo>
                  <a:cubicBezTo>
                    <a:pt x="1720420" y="260668"/>
                    <a:pt x="1693358" y="287730"/>
                    <a:pt x="1659975" y="287730"/>
                  </a:cubicBezTo>
                  <a:lnTo>
                    <a:pt x="60445" y="287730"/>
                  </a:lnTo>
                  <a:cubicBezTo>
                    <a:pt x="44414" y="287730"/>
                    <a:pt x="29039" y="281362"/>
                    <a:pt x="17704" y="270026"/>
                  </a:cubicBezTo>
                  <a:cubicBezTo>
                    <a:pt x="6368" y="258690"/>
                    <a:pt x="0" y="243316"/>
                    <a:pt x="0" y="227285"/>
                  </a:cubicBezTo>
                  <a:lnTo>
                    <a:pt x="0" y="60445"/>
                  </a:lnTo>
                  <a:cubicBezTo>
                    <a:pt x="0" y="27062"/>
                    <a:pt x="27062" y="0"/>
                    <a:pt x="60445" y="0"/>
                  </a:cubicBezTo>
                  <a:close/>
                </a:path>
              </a:pathLst>
            </a:custGeom>
            <a:solidFill>
              <a:srgbClr val="FFFFFF"/>
            </a:solidFill>
          </p:spPr>
        </p:sp>
        <p:sp>
          <p:nvSpPr>
            <p:cNvPr id="8" name="TextBox 8"/>
            <p:cNvSpPr txBox="1"/>
            <p:nvPr/>
          </p:nvSpPr>
          <p:spPr>
            <a:xfrm>
              <a:off x="0" y="-38100"/>
              <a:ext cx="1720420" cy="325830"/>
            </a:xfrm>
            <a:prstGeom prst="rect">
              <a:avLst/>
            </a:prstGeom>
          </p:spPr>
          <p:txBody>
            <a:bodyPr lIns="25400" tIns="25400" rIns="25400" bIns="25400" rtlCol="0" anchor="ctr"/>
            <a:lstStyle/>
            <a:p>
              <a:pPr algn="ctr">
                <a:lnSpc>
                  <a:spcPts val="1470"/>
                </a:lnSpc>
              </a:pPr>
              <a:endParaRPr sz="700"/>
            </a:p>
          </p:txBody>
        </p:sp>
      </p:grpSp>
      <p:sp>
        <p:nvSpPr>
          <p:cNvPr id="5" name="CasellaDiTesto 4">
            <a:extLst>
              <a:ext uri="{FF2B5EF4-FFF2-40B4-BE49-F238E27FC236}">
                <a16:creationId xmlns:a16="http://schemas.microsoft.com/office/drawing/2014/main" id="{E2C9E24A-B1D0-3B5E-D9FA-AD9DFD5F3523}"/>
              </a:ext>
            </a:extLst>
          </p:cNvPr>
          <p:cNvSpPr txBox="1"/>
          <p:nvPr/>
        </p:nvSpPr>
        <p:spPr>
          <a:xfrm>
            <a:off x="210755" y="1384995"/>
            <a:ext cx="8722491" cy="3539430"/>
          </a:xfrm>
          <a:prstGeom prst="rect">
            <a:avLst/>
          </a:prstGeom>
          <a:noFill/>
        </p:spPr>
        <p:txBody>
          <a:bodyPr wrap="square">
            <a:spAutoFit/>
          </a:bodyPr>
          <a:lstStyle/>
          <a:p>
            <a:pPr marL="228600" indent="-228600">
              <a:buClr>
                <a:srgbClr val="00B0F0"/>
              </a:buClr>
              <a:buFont typeface="Wingdings" panose="05000000000000000000" pitchFamily="2" charset="2"/>
              <a:buChar char="§"/>
            </a:pPr>
            <a:r>
              <a:rPr lang="it-IT" dirty="0">
                <a:solidFill>
                  <a:srgbClr val="06213C"/>
                </a:solidFill>
                <a:latin typeface="Montserrat"/>
              </a:rPr>
              <a:t> </a:t>
            </a:r>
            <a:r>
              <a:rPr lang="it-IT" dirty="0" err="1">
                <a:solidFill>
                  <a:srgbClr val="06213C"/>
                </a:solidFill>
                <a:latin typeface="Montserrat"/>
              </a:rPr>
              <a:t>December</a:t>
            </a:r>
            <a:r>
              <a:rPr lang="it-IT" dirty="0">
                <a:solidFill>
                  <a:srgbClr val="06213C"/>
                </a:solidFill>
                <a:latin typeface="Montserrat"/>
              </a:rPr>
              <a:t> 13,  2023 , Pisa: 7 </a:t>
            </a:r>
            <a:r>
              <a:rPr lang="it-IT" dirty="0" err="1">
                <a:solidFill>
                  <a:srgbClr val="06213C"/>
                </a:solidFill>
                <a:latin typeface="Montserrat"/>
              </a:rPr>
              <a:t>participants</a:t>
            </a:r>
            <a:r>
              <a:rPr lang="it-IT" dirty="0">
                <a:solidFill>
                  <a:srgbClr val="06213C"/>
                </a:solidFill>
                <a:latin typeface="Montserrat"/>
              </a:rPr>
              <a:t> + 2 </a:t>
            </a:r>
            <a:r>
              <a:rPr lang="it-IT" dirty="0" err="1">
                <a:solidFill>
                  <a:srgbClr val="06213C"/>
                </a:solidFill>
                <a:latin typeface="Montserrat"/>
              </a:rPr>
              <a:t>observers</a:t>
            </a:r>
            <a:r>
              <a:rPr lang="it-IT" dirty="0">
                <a:solidFill>
                  <a:srgbClr val="06213C"/>
                </a:solidFill>
                <a:latin typeface="Montserrat"/>
              </a:rPr>
              <a:t> (2 hours)</a:t>
            </a:r>
          </a:p>
          <a:p>
            <a:pPr marL="228600" indent="-228600">
              <a:buClr>
                <a:srgbClr val="00B0F0"/>
              </a:buClr>
              <a:buFont typeface="Wingdings" panose="05000000000000000000" pitchFamily="2" charset="2"/>
              <a:buChar char="§"/>
            </a:pPr>
            <a:endParaRPr lang="it-IT" dirty="0">
              <a:solidFill>
                <a:srgbClr val="06213C"/>
              </a:solidFill>
              <a:latin typeface="Montserrat"/>
            </a:endParaRPr>
          </a:p>
          <a:p>
            <a:pPr marL="228600" indent="-228600">
              <a:buClr>
                <a:srgbClr val="00B0F0"/>
              </a:buClr>
              <a:buFont typeface="Wingdings" panose="05000000000000000000" pitchFamily="2" charset="2"/>
              <a:buChar char="§"/>
            </a:pPr>
            <a:r>
              <a:rPr lang="it-IT" dirty="0">
                <a:solidFill>
                  <a:srgbClr val="06213C"/>
                </a:solidFill>
                <a:latin typeface="Montserrat"/>
              </a:rPr>
              <a:t> </a:t>
            </a:r>
            <a:r>
              <a:rPr lang="it-IT" dirty="0" err="1">
                <a:solidFill>
                  <a:srgbClr val="06213C"/>
                </a:solidFill>
                <a:latin typeface="Montserrat"/>
              </a:rPr>
              <a:t>December</a:t>
            </a:r>
            <a:r>
              <a:rPr lang="it-IT" dirty="0">
                <a:solidFill>
                  <a:srgbClr val="06213C"/>
                </a:solidFill>
                <a:latin typeface="Montserrat"/>
              </a:rPr>
              <a:t> 14,  2023, Bologna: 8 </a:t>
            </a:r>
            <a:r>
              <a:rPr lang="it-IT" dirty="0" err="1">
                <a:solidFill>
                  <a:srgbClr val="06213C"/>
                </a:solidFill>
                <a:latin typeface="Montserrat"/>
              </a:rPr>
              <a:t>participants</a:t>
            </a:r>
            <a:r>
              <a:rPr lang="it-IT" dirty="0">
                <a:solidFill>
                  <a:srgbClr val="06213C"/>
                </a:solidFill>
                <a:latin typeface="Montserrat"/>
              </a:rPr>
              <a:t> (2 hours)</a:t>
            </a:r>
          </a:p>
          <a:p>
            <a:pPr>
              <a:buClr>
                <a:srgbClr val="00B0F0"/>
              </a:buClr>
            </a:pPr>
            <a:endParaRPr lang="it-IT" b="1" dirty="0">
              <a:solidFill>
                <a:srgbClr val="06213C"/>
              </a:solidFill>
              <a:latin typeface="Montserrat"/>
            </a:endParaRPr>
          </a:p>
          <a:p>
            <a:pPr>
              <a:buClr>
                <a:srgbClr val="00B0F0"/>
              </a:buClr>
            </a:pPr>
            <a:r>
              <a:rPr lang="it-IT" b="1" dirty="0">
                <a:solidFill>
                  <a:srgbClr val="06213C"/>
                </a:solidFill>
                <a:latin typeface="Montserrat"/>
              </a:rPr>
              <a:t>Some </a:t>
            </a:r>
            <a:r>
              <a:rPr lang="it-IT" b="1" dirty="0" err="1">
                <a:solidFill>
                  <a:srgbClr val="06213C"/>
                </a:solidFill>
                <a:latin typeface="Montserrat"/>
              </a:rPr>
              <a:t>observations</a:t>
            </a:r>
            <a:r>
              <a:rPr lang="it-IT" b="1" dirty="0">
                <a:solidFill>
                  <a:srgbClr val="06213C"/>
                </a:solidFill>
                <a:latin typeface="Montserrat"/>
              </a:rPr>
              <a:t>: </a:t>
            </a:r>
          </a:p>
          <a:p>
            <a:pPr>
              <a:buClr>
                <a:srgbClr val="009999"/>
              </a:buClr>
            </a:pPr>
            <a:endParaRPr lang="it-IT" b="1" dirty="0">
              <a:solidFill>
                <a:srgbClr val="06213C"/>
              </a:solidFill>
              <a:latin typeface="Montserrat"/>
            </a:endParaRPr>
          </a:p>
          <a:p>
            <a:pPr marL="228600" indent="-228600">
              <a:buClr>
                <a:srgbClr val="00B0F0"/>
              </a:buClr>
              <a:buFont typeface="Wingdings" panose="05000000000000000000" pitchFamily="2" charset="2"/>
              <a:buChar char="§"/>
            </a:pPr>
            <a:r>
              <a:rPr lang="en-US" dirty="0">
                <a:solidFill>
                  <a:srgbClr val="06213C"/>
                </a:solidFill>
                <a:latin typeface="Montserrat"/>
              </a:rPr>
              <a:t>Authors generally adopt an individual approach to managing their publications without shared discussions on best practices.</a:t>
            </a:r>
          </a:p>
          <a:p>
            <a:pPr marL="228600" indent="-228600">
              <a:buClr>
                <a:srgbClr val="00B0F0"/>
              </a:buClr>
              <a:buFont typeface="Wingdings" panose="05000000000000000000" pitchFamily="2" charset="2"/>
              <a:buChar char="§"/>
            </a:pPr>
            <a:r>
              <a:rPr lang="en-US" dirty="0">
                <a:solidFill>
                  <a:srgbClr val="06213C"/>
                </a:solidFill>
                <a:latin typeface="Montserrat"/>
              </a:rPr>
              <a:t>Participants lack knowledge about OA rules, the nature of different existing repositories, and Italian copyright legislation.</a:t>
            </a:r>
          </a:p>
          <a:p>
            <a:pPr marL="228600" indent="-228600">
              <a:buClr>
                <a:srgbClr val="00B0F0"/>
              </a:buClr>
              <a:buFont typeface="Wingdings" panose="05000000000000000000" pitchFamily="2" charset="2"/>
              <a:buChar char="§"/>
            </a:pPr>
            <a:r>
              <a:rPr lang="en-US" dirty="0">
                <a:solidFill>
                  <a:srgbClr val="06213C"/>
                </a:solidFill>
                <a:latin typeface="Montserrat"/>
              </a:rPr>
              <a:t> Creative Commons licenses and Addenda are unfamiliar to most.</a:t>
            </a:r>
          </a:p>
          <a:p>
            <a:pPr marL="228600" indent="-228600">
              <a:buClr>
                <a:srgbClr val="00B0F0"/>
              </a:buClr>
              <a:buFont typeface="Wingdings" panose="05000000000000000000" pitchFamily="2" charset="2"/>
              <a:buChar char="§"/>
            </a:pPr>
            <a:r>
              <a:rPr lang="en-US" dirty="0">
                <a:solidFill>
                  <a:srgbClr val="06213C"/>
                </a:solidFill>
                <a:latin typeface="Montserrat"/>
              </a:rPr>
              <a:t>Some express doubts about researchers attending training events, as expertise in OA may not alter until the evaluation system changes; there's a perceived need to continue publishing using current methods.</a:t>
            </a:r>
          </a:p>
          <a:p>
            <a:pPr marL="228600" indent="-228600">
              <a:buClr>
                <a:srgbClr val="00B0F0"/>
              </a:buClr>
              <a:buFont typeface="Wingdings" panose="05000000000000000000" pitchFamily="2" charset="2"/>
              <a:buChar char="§"/>
            </a:pPr>
            <a:r>
              <a:rPr lang="en-US" dirty="0">
                <a:solidFill>
                  <a:srgbClr val="06213C"/>
                </a:solidFill>
                <a:latin typeface="Montserrat"/>
              </a:rPr>
              <a:t>More practical guidance is desired rather than theoretical information.</a:t>
            </a:r>
          </a:p>
          <a:p>
            <a:pPr>
              <a:buClr>
                <a:srgbClr val="009999"/>
              </a:buClr>
              <a:buFont typeface="Wingdings" panose="05000000000000000000" pitchFamily="2" charset="2"/>
              <a:buChar char="§"/>
            </a:pPr>
            <a:endParaRPr lang="it-IT" dirty="0">
              <a:solidFill>
                <a:srgbClr val="06213C"/>
              </a:solidFill>
              <a:latin typeface="Montserrat"/>
            </a:endParaRPr>
          </a:p>
        </p:txBody>
      </p:sp>
      <p:pic>
        <p:nvPicPr>
          <p:cNvPr id="3" name="Immagine 2">
            <a:extLst>
              <a:ext uri="{FF2B5EF4-FFF2-40B4-BE49-F238E27FC236}">
                <a16:creationId xmlns:a16="http://schemas.microsoft.com/office/drawing/2014/main" id="{D7DCA38B-AB52-D4A1-281F-955B0B22CE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699" y="473083"/>
            <a:ext cx="2171812" cy="381020"/>
          </a:xfrm>
          <a:prstGeom prst="rect">
            <a:avLst/>
          </a:prstGeom>
        </p:spPr>
      </p:pic>
      <p:sp>
        <p:nvSpPr>
          <p:cNvPr id="4" name="TextBox 10">
            <a:extLst>
              <a:ext uri="{FF2B5EF4-FFF2-40B4-BE49-F238E27FC236}">
                <a16:creationId xmlns:a16="http://schemas.microsoft.com/office/drawing/2014/main" id="{AFBBED90-0185-2D5A-3913-940EBEECF319}"/>
              </a:ext>
            </a:extLst>
          </p:cNvPr>
          <p:cNvSpPr txBox="1"/>
          <p:nvPr/>
        </p:nvSpPr>
        <p:spPr>
          <a:xfrm>
            <a:off x="342420" y="898569"/>
            <a:ext cx="6470756" cy="397545"/>
          </a:xfrm>
          <a:prstGeom prst="rect">
            <a:avLst/>
          </a:prstGeom>
        </p:spPr>
        <p:txBody>
          <a:bodyPr wrap="square" lIns="0" tIns="0" rIns="0" bIns="0" rtlCol="0" anchor="t">
            <a:spAutoFit/>
          </a:bodyPr>
          <a:lstStyle/>
          <a:p>
            <a:pPr>
              <a:lnSpc>
                <a:spcPts val="3135"/>
              </a:lnSpc>
            </a:pPr>
            <a:r>
              <a:rPr lang="en-US" sz="3000" b="1" dirty="0">
                <a:solidFill>
                  <a:srgbClr val="0099A6"/>
                </a:solidFill>
                <a:latin typeface="Montserrat" panose="00000500000000000000" pitchFamily="2" charset="0"/>
              </a:rPr>
              <a:t>Survey 2. Focus group </a:t>
            </a:r>
          </a:p>
        </p:txBody>
      </p:sp>
    </p:spTree>
    <p:extLst>
      <p:ext uri="{BB962C8B-B14F-4D97-AF65-F5344CB8AC3E}">
        <p14:creationId xmlns:p14="http://schemas.microsoft.com/office/powerpoint/2010/main" val="3163722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9144000" cy="728663"/>
          </a:xfrm>
          <a:prstGeom prst="rect">
            <a:avLst/>
          </a:prstGeom>
          <a:solidFill>
            <a:srgbClr val="1E3048"/>
          </a:solidFill>
        </p:spPr>
      </p:sp>
      <p:grpSp>
        <p:nvGrpSpPr>
          <p:cNvPr id="6" name="Group 6"/>
          <p:cNvGrpSpPr/>
          <p:nvPr/>
        </p:nvGrpSpPr>
        <p:grpSpPr>
          <a:xfrm>
            <a:off x="0" y="455544"/>
            <a:ext cx="3266109" cy="546237"/>
            <a:chOff x="0" y="0"/>
            <a:chExt cx="1720420" cy="287730"/>
          </a:xfrm>
        </p:grpSpPr>
        <p:sp>
          <p:nvSpPr>
            <p:cNvPr id="7" name="Freeform 7"/>
            <p:cNvSpPr/>
            <p:nvPr/>
          </p:nvSpPr>
          <p:spPr>
            <a:xfrm>
              <a:off x="0" y="0"/>
              <a:ext cx="1720420" cy="287730"/>
            </a:xfrm>
            <a:custGeom>
              <a:avLst/>
              <a:gdLst/>
              <a:ahLst/>
              <a:cxnLst/>
              <a:rect l="l" t="t" r="r" b="b"/>
              <a:pathLst>
                <a:path w="1720420" h="287730">
                  <a:moveTo>
                    <a:pt x="60445" y="0"/>
                  </a:moveTo>
                  <a:lnTo>
                    <a:pt x="1659975" y="0"/>
                  </a:lnTo>
                  <a:cubicBezTo>
                    <a:pt x="1676006" y="0"/>
                    <a:pt x="1691380" y="6368"/>
                    <a:pt x="1702716" y="17704"/>
                  </a:cubicBezTo>
                  <a:cubicBezTo>
                    <a:pt x="1714051" y="29039"/>
                    <a:pt x="1720420" y="44414"/>
                    <a:pt x="1720420" y="60445"/>
                  </a:cubicBezTo>
                  <a:lnTo>
                    <a:pt x="1720420" y="227285"/>
                  </a:lnTo>
                  <a:cubicBezTo>
                    <a:pt x="1720420" y="260668"/>
                    <a:pt x="1693358" y="287730"/>
                    <a:pt x="1659975" y="287730"/>
                  </a:cubicBezTo>
                  <a:lnTo>
                    <a:pt x="60445" y="287730"/>
                  </a:lnTo>
                  <a:cubicBezTo>
                    <a:pt x="44414" y="287730"/>
                    <a:pt x="29039" y="281362"/>
                    <a:pt x="17704" y="270026"/>
                  </a:cubicBezTo>
                  <a:cubicBezTo>
                    <a:pt x="6368" y="258690"/>
                    <a:pt x="0" y="243316"/>
                    <a:pt x="0" y="227285"/>
                  </a:cubicBezTo>
                  <a:lnTo>
                    <a:pt x="0" y="60445"/>
                  </a:lnTo>
                  <a:cubicBezTo>
                    <a:pt x="0" y="27062"/>
                    <a:pt x="27062" y="0"/>
                    <a:pt x="60445" y="0"/>
                  </a:cubicBezTo>
                  <a:close/>
                </a:path>
              </a:pathLst>
            </a:custGeom>
            <a:solidFill>
              <a:srgbClr val="FFFFFF"/>
            </a:solidFill>
          </p:spPr>
        </p:sp>
        <p:sp>
          <p:nvSpPr>
            <p:cNvPr id="8" name="TextBox 8"/>
            <p:cNvSpPr txBox="1"/>
            <p:nvPr/>
          </p:nvSpPr>
          <p:spPr>
            <a:xfrm>
              <a:off x="0" y="-38100"/>
              <a:ext cx="1720420" cy="325830"/>
            </a:xfrm>
            <a:prstGeom prst="rect">
              <a:avLst/>
            </a:prstGeom>
          </p:spPr>
          <p:txBody>
            <a:bodyPr lIns="25400" tIns="25400" rIns="25400" bIns="25400" rtlCol="0" anchor="ctr"/>
            <a:lstStyle/>
            <a:p>
              <a:pPr algn="ctr" defTabSz="457200">
                <a:lnSpc>
                  <a:spcPts val="1470"/>
                </a:lnSpc>
              </a:pPr>
              <a:endParaRPr sz="700"/>
            </a:p>
          </p:txBody>
        </p:sp>
      </p:grpSp>
      <p:sp>
        <p:nvSpPr>
          <p:cNvPr id="20" name="CasellaDiTesto 19">
            <a:extLst>
              <a:ext uri="{FF2B5EF4-FFF2-40B4-BE49-F238E27FC236}">
                <a16:creationId xmlns:a16="http://schemas.microsoft.com/office/drawing/2014/main" id="{30190C0A-0BDA-7DB3-9A67-59DAADA48359}"/>
              </a:ext>
            </a:extLst>
          </p:cNvPr>
          <p:cNvSpPr txBox="1"/>
          <p:nvPr/>
        </p:nvSpPr>
        <p:spPr>
          <a:xfrm>
            <a:off x="2286000" y="4629150"/>
            <a:ext cx="4572000" cy="400110"/>
          </a:xfrm>
          <a:prstGeom prst="rect">
            <a:avLst/>
          </a:prstGeom>
          <a:noFill/>
        </p:spPr>
        <p:txBody>
          <a:bodyPr wrap="square">
            <a:spAutoFit/>
          </a:bodyPr>
          <a:lstStyle/>
          <a:p>
            <a:pPr algn="ctr" defTabSz="457200"/>
            <a:r>
              <a:rPr lang="it-IT" sz="2000" b="1" dirty="0">
                <a:solidFill>
                  <a:srgbClr val="009999"/>
                </a:solidFill>
                <a:latin typeface="Monteserrat "/>
              </a:rPr>
              <a:t>https://www.right2pub.eu/</a:t>
            </a:r>
          </a:p>
        </p:txBody>
      </p:sp>
      <p:pic>
        <p:nvPicPr>
          <p:cNvPr id="5" name="Immagine 4">
            <a:extLst>
              <a:ext uri="{FF2B5EF4-FFF2-40B4-BE49-F238E27FC236}">
                <a16:creationId xmlns:a16="http://schemas.microsoft.com/office/drawing/2014/main" id="{3759607C-BB9F-007C-55D9-2E136FD9D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590" y="923436"/>
            <a:ext cx="5270125" cy="3705714"/>
          </a:xfrm>
          <a:prstGeom prst="rect">
            <a:avLst/>
          </a:prstGeom>
        </p:spPr>
      </p:pic>
      <p:pic>
        <p:nvPicPr>
          <p:cNvPr id="11" name="Immagine 10">
            <a:extLst>
              <a:ext uri="{FF2B5EF4-FFF2-40B4-BE49-F238E27FC236}">
                <a16:creationId xmlns:a16="http://schemas.microsoft.com/office/drawing/2014/main" id="{FFE8230C-BA6A-6F3B-EB92-C6569F3169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699" y="473083"/>
            <a:ext cx="2171812" cy="381020"/>
          </a:xfrm>
          <a:prstGeom prst="rect">
            <a:avLst/>
          </a:prstGeom>
        </p:spPr>
      </p:pic>
      <p:pic>
        <p:nvPicPr>
          <p:cNvPr id="4" name="Immagine 3">
            <a:extLst>
              <a:ext uri="{FF2B5EF4-FFF2-40B4-BE49-F238E27FC236}">
                <a16:creationId xmlns:a16="http://schemas.microsoft.com/office/drawing/2014/main" id="{A38E1736-282F-FBDB-773B-BB8D6B05F689}"/>
              </a:ext>
            </a:extLst>
          </p:cNvPr>
          <p:cNvPicPr>
            <a:picLocks noChangeAspect="1"/>
          </p:cNvPicPr>
          <p:nvPr/>
        </p:nvPicPr>
        <p:blipFill>
          <a:blip r:embed="rId4"/>
          <a:stretch>
            <a:fillRect/>
          </a:stretch>
        </p:blipFill>
        <p:spPr>
          <a:xfrm>
            <a:off x="5641051" y="1090119"/>
            <a:ext cx="3372321" cy="3539032"/>
          </a:xfrm>
          <a:prstGeom prst="rect">
            <a:avLst/>
          </a:prstGeom>
        </p:spPr>
      </p:pic>
    </p:spTree>
    <p:extLst>
      <p:ext uri="{BB962C8B-B14F-4D97-AF65-F5344CB8AC3E}">
        <p14:creationId xmlns:p14="http://schemas.microsoft.com/office/powerpoint/2010/main" val="13611343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9144000" cy="728663"/>
          </a:xfrm>
          <a:prstGeom prst="rect">
            <a:avLst/>
          </a:prstGeom>
          <a:solidFill>
            <a:srgbClr val="1E3048"/>
          </a:solidFill>
        </p:spPr>
      </p:sp>
      <p:grpSp>
        <p:nvGrpSpPr>
          <p:cNvPr id="6" name="Group 6"/>
          <p:cNvGrpSpPr/>
          <p:nvPr/>
        </p:nvGrpSpPr>
        <p:grpSpPr>
          <a:xfrm>
            <a:off x="0" y="455544"/>
            <a:ext cx="3266109" cy="546237"/>
            <a:chOff x="0" y="0"/>
            <a:chExt cx="1720420" cy="287730"/>
          </a:xfrm>
        </p:grpSpPr>
        <p:sp>
          <p:nvSpPr>
            <p:cNvPr id="7" name="Freeform 7"/>
            <p:cNvSpPr/>
            <p:nvPr/>
          </p:nvSpPr>
          <p:spPr>
            <a:xfrm>
              <a:off x="0" y="0"/>
              <a:ext cx="1720420" cy="287730"/>
            </a:xfrm>
            <a:custGeom>
              <a:avLst/>
              <a:gdLst/>
              <a:ahLst/>
              <a:cxnLst/>
              <a:rect l="l" t="t" r="r" b="b"/>
              <a:pathLst>
                <a:path w="1720420" h="287730">
                  <a:moveTo>
                    <a:pt x="60445" y="0"/>
                  </a:moveTo>
                  <a:lnTo>
                    <a:pt x="1659975" y="0"/>
                  </a:lnTo>
                  <a:cubicBezTo>
                    <a:pt x="1676006" y="0"/>
                    <a:pt x="1691380" y="6368"/>
                    <a:pt x="1702716" y="17704"/>
                  </a:cubicBezTo>
                  <a:cubicBezTo>
                    <a:pt x="1714051" y="29039"/>
                    <a:pt x="1720420" y="44414"/>
                    <a:pt x="1720420" y="60445"/>
                  </a:cubicBezTo>
                  <a:lnTo>
                    <a:pt x="1720420" y="227285"/>
                  </a:lnTo>
                  <a:cubicBezTo>
                    <a:pt x="1720420" y="260668"/>
                    <a:pt x="1693358" y="287730"/>
                    <a:pt x="1659975" y="287730"/>
                  </a:cubicBezTo>
                  <a:lnTo>
                    <a:pt x="60445" y="287730"/>
                  </a:lnTo>
                  <a:cubicBezTo>
                    <a:pt x="44414" y="287730"/>
                    <a:pt x="29039" y="281362"/>
                    <a:pt x="17704" y="270026"/>
                  </a:cubicBezTo>
                  <a:cubicBezTo>
                    <a:pt x="6368" y="258690"/>
                    <a:pt x="0" y="243316"/>
                    <a:pt x="0" y="227285"/>
                  </a:cubicBezTo>
                  <a:lnTo>
                    <a:pt x="0" y="60445"/>
                  </a:lnTo>
                  <a:cubicBezTo>
                    <a:pt x="0" y="27062"/>
                    <a:pt x="27062" y="0"/>
                    <a:pt x="60445" y="0"/>
                  </a:cubicBezTo>
                  <a:close/>
                </a:path>
              </a:pathLst>
            </a:custGeom>
            <a:solidFill>
              <a:srgbClr val="FFFFFF"/>
            </a:solidFill>
          </p:spPr>
        </p:sp>
        <p:sp>
          <p:nvSpPr>
            <p:cNvPr id="8" name="TextBox 8"/>
            <p:cNvSpPr txBox="1"/>
            <p:nvPr/>
          </p:nvSpPr>
          <p:spPr>
            <a:xfrm>
              <a:off x="0" y="-38100"/>
              <a:ext cx="1720420" cy="325830"/>
            </a:xfrm>
            <a:prstGeom prst="rect">
              <a:avLst/>
            </a:prstGeom>
          </p:spPr>
          <p:txBody>
            <a:bodyPr lIns="25400" tIns="25400" rIns="25400" bIns="25400" rtlCol="0" anchor="ctr"/>
            <a:lstStyle/>
            <a:p>
              <a:pPr algn="ctr" defTabSz="457200">
                <a:lnSpc>
                  <a:spcPts val="1470"/>
                </a:lnSpc>
              </a:pPr>
              <a:endParaRPr sz="700"/>
            </a:p>
          </p:txBody>
        </p:sp>
      </p:grpSp>
      <p:sp>
        <p:nvSpPr>
          <p:cNvPr id="10" name="TextBox 10"/>
          <p:cNvSpPr txBox="1"/>
          <p:nvPr/>
        </p:nvSpPr>
        <p:spPr>
          <a:xfrm>
            <a:off x="407234" y="899230"/>
            <a:ext cx="7775122" cy="397545"/>
          </a:xfrm>
          <a:prstGeom prst="rect">
            <a:avLst/>
          </a:prstGeom>
        </p:spPr>
        <p:txBody>
          <a:bodyPr wrap="square" lIns="0" tIns="0" rIns="0" bIns="0" rtlCol="0" anchor="t">
            <a:spAutoFit/>
          </a:bodyPr>
          <a:lstStyle/>
          <a:p>
            <a:pPr defTabSz="457200">
              <a:lnSpc>
                <a:spcPts val="3135"/>
              </a:lnSpc>
            </a:pPr>
            <a:r>
              <a:rPr lang="it-IT" sz="2700" b="1" dirty="0">
                <a:solidFill>
                  <a:srgbClr val="009999"/>
                </a:solidFill>
                <a:latin typeface="Montserrat" panose="00000500000000000000" pitchFamily="2" charset="0"/>
              </a:rPr>
              <a:t>Informative </a:t>
            </a:r>
            <a:r>
              <a:rPr lang="it-IT" sz="2700" b="1" dirty="0" err="1">
                <a:solidFill>
                  <a:srgbClr val="009999"/>
                </a:solidFill>
                <a:latin typeface="Montserrat" panose="00000500000000000000" pitchFamily="2" charset="0"/>
              </a:rPr>
              <a:t>resources</a:t>
            </a:r>
            <a:r>
              <a:rPr lang="it-IT" sz="2700" b="1" dirty="0">
                <a:solidFill>
                  <a:srgbClr val="009999"/>
                </a:solidFill>
                <a:latin typeface="Montserrat" panose="00000500000000000000" pitchFamily="2" charset="0"/>
              </a:rPr>
              <a:t> + </a:t>
            </a:r>
            <a:r>
              <a:rPr lang="it-IT" sz="2700" b="1" dirty="0" err="1">
                <a:solidFill>
                  <a:srgbClr val="009999"/>
                </a:solidFill>
                <a:latin typeface="Montserrat" panose="00000500000000000000" pitchFamily="2" charset="0"/>
              </a:rPr>
              <a:t>traning</a:t>
            </a:r>
            <a:r>
              <a:rPr lang="it-IT" sz="2700" b="1" dirty="0">
                <a:solidFill>
                  <a:srgbClr val="009999"/>
                </a:solidFill>
                <a:latin typeface="Montserrat" panose="00000500000000000000" pitchFamily="2" charset="0"/>
              </a:rPr>
              <a:t> </a:t>
            </a:r>
          </a:p>
        </p:txBody>
      </p:sp>
      <p:pic>
        <p:nvPicPr>
          <p:cNvPr id="11" name="Immagine 10">
            <a:extLst>
              <a:ext uri="{FF2B5EF4-FFF2-40B4-BE49-F238E27FC236}">
                <a16:creationId xmlns:a16="http://schemas.microsoft.com/office/drawing/2014/main" id="{5CB7CBF8-7C1E-0C03-639B-E181552C33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286" y="2066942"/>
            <a:ext cx="1540071" cy="2288736"/>
          </a:xfrm>
          <a:prstGeom prst="rect">
            <a:avLst/>
          </a:prstGeom>
          <a:ln w="38100">
            <a:solidFill>
              <a:srgbClr val="009999"/>
            </a:solidFill>
          </a:ln>
        </p:spPr>
      </p:pic>
      <p:pic>
        <p:nvPicPr>
          <p:cNvPr id="13" name="Immagine 12">
            <a:extLst>
              <a:ext uri="{FF2B5EF4-FFF2-40B4-BE49-F238E27FC236}">
                <a16:creationId xmlns:a16="http://schemas.microsoft.com/office/drawing/2014/main" id="{975AA700-A411-708A-B424-62C51CDBA7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495" y="3303366"/>
            <a:ext cx="1908609" cy="1459517"/>
          </a:xfrm>
          <a:prstGeom prst="rect">
            <a:avLst/>
          </a:prstGeom>
          <a:ln w="38100">
            <a:solidFill>
              <a:srgbClr val="009999"/>
            </a:solidFill>
          </a:ln>
        </p:spPr>
      </p:pic>
      <p:pic>
        <p:nvPicPr>
          <p:cNvPr id="3" name="Immagine 2">
            <a:extLst>
              <a:ext uri="{FF2B5EF4-FFF2-40B4-BE49-F238E27FC236}">
                <a16:creationId xmlns:a16="http://schemas.microsoft.com/office/drawing/2014/main" id="{5837D48B-7CC0-2531-88D9-A310C807CB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699" y="473083"/>
            <a:ext cx="2171812" cy="381020"/>
          </a:xfrm>
          <a:prstGeom prst="rect">
            <a:avLst/>
          </a:prstGeom>
        </p:spPr>
      </p:pic>
      <p:pic>
        <p:nvPicPr>
          <p:cNvPr id="9" name="Immagine 8">
            <a:extLst>
              <a:ext uri="{FF2B5EF4-FFF2-40B4-BE49-F238E27FC236}">
                <a16:creationId xmlns:a16="http://schemas.microsoft.com/office/drawing/2014/main" id="{6801114D-7615-3CDE-44BF-834AD0000A8C}"/>
              </a:ext>
            </a:extLst>
          </p:cNvPr>
          <p:cNvPicPr>
            <a:picLocks noChangeAspect="1"/>
          </p:cNvPicPr>
          <p:nvPr/>
        </p:nvPicPr>
        <p:blipFill>
          <a:blip r:embed="rId6"/>
          <a:stretch>
            <a:fillRect/>
          </a:stretch>
        </p:blipFill>
        <p:spPr>
          <a:xfrm>
            <a:off x="1415505" y="1536203"/>
            <a:ext cx="1511251" cy="2419365"/>
          </a:xfrm>
          <a:prstGeom prst="rect">
            <a:avLst/>
          </a:prstGeom>
          <a:ln w="57150">
            <a:solidFill>
              <a:srgbClr val="009999"/>
            </a:solidFill>
          </a:ln>
        </p:spPr>
      </p:pic>
      <p:pic>
        <p:nvPicPr>
          <p:cNvPr id="4" name="Immagine 3">
            <a:extLst>
              <a:ext uri="{FF2B5EF4-FFF2-40B4-BE49-F238E27FC236}">
                <a16:creationId xmlns:a16="http://schemas.microsoft.com/office/drawing/2014/main" id="{DC656F3D-FD5F-4397-B39C-8E7AFC85D9DB}"/>
              </a:ext>
            </a:extLst>
          </p:cNvPr>
          <p:cNvPicPr>
            <a:picLocks noChangeAspect="1"/>
          </p:cNvPicPr>
          <p:nvPr/>
        </p:nvPicPr>
        <p:blipFill>
          <a:blip r:embed="rId7"/>
          <a:stretch>
            <a:fillRect/>
          </a:stretch>
        </p:blipFill>
        <p:spPr>
          <a:xfrm>
            <a:off x="6385201" y="1577000"/>
            <a:ext cx="1929249" cy="2667269"/>
          </a:xfrm>
          <a:prstGeom prst="rect">
            <a:avLst/>
          </a:prstGeom>
        </p:spPr>
      </p:pic>
      <p:pic>
        <p:nvPicPr>
          <p:cNvPr id="16" name="Immagine 15">
            <a:extLst>
              <a:ext uri="{FF2B5EF4-FFF2-40B4-BE49-F238E27FC236}">
                <a16:creationId xmlns:a16="http://schemas.microsoft.com/office/drawing/2014/main" id="{447C8646-71C4-E338-34D2-A553E036DDD4}"/>
              </a:ext>
            </a:extLst>
          </p:cNvPr>
          <p:cNvPicPr>
            <a:picLocks noChangeAspect="1"/>
          </p:cNvPicPr>
          <p:nvPr/>
        </p:nvPicPr>
        <p:blipFill>
          <a:blip r:embed="rId8"/>
          <a:stretch>
            <a:fillRect/>
          </a:stretch>
        </p:blipFill>
        <p:spPr>
          <a:xfrm>
            <a:off x="4349699" y="1577001"/>
            <a:ext cx="2035502" cy="2667269"/>
          </a:xfrm>
          <a:prstGeom prst="rect">
            <a:avLst/>
          </a:prstGeom>
        </p:spPr>
      </p:pic>
      <p:sp>
        <p:nvSpPr>
          <p:cNvPr id="17" name="CasellaDiTesto 16">
            <a:extLst>
              <a:ext uri="{FF2B5EF4-FFF2-40B4-BE49-F238E27FC236}">
                <a16:creationId xmlns:a16="http://schemas.microsoft.com/office/drawing/2014/main" id="{DEDD13C3-FBB0-DF6F-0355-D4F1E69DCCD0}"/>
              </a:ext>
            </a:extLst>
          </p:cNvPr>
          <p:cNvSpPr txBox="1"/>
          <p:nvPr/>
        </p:nvSpPr>
        <p:spPr>
          <a:xfrm>
            <a:off x="11585657" y="3600603"/>
            <a:ext cx="67793" cy="7232749"/>
          </a:xfrm>
          <a:prstGeom prst="rect">
            <a:avLst/>
          </a:prstGeom>
          <a:noFill/>
        </p:spPr>
        <p:txBody>
          <a:bodyPr wrap="square" rtlCol="0">
            <a:spAutoFit/>
          </a:bodyPr>
          <a:lstStyle/>
          <a:p>
            <a:pPr defTabSz="457200"/>
            <a:r>
              <a:rPr lang="it-IT" sz="1600" dirty="0">
                <a:latin typeface="Montserrat" panose="00000500000000000000" pitchFamily="2" charset="0"/>
              </a:rPr>
              <a:t>15 aprile: Pisa</a:t>
            </a:r>
          </a:p>
          <a:p>
            <a:pPr defTabSz="457200"/>
            <a:r>
              <a:rPr lang="it-IT" sz="1600" dirty="0">
                <a:latin typeface="Montserrat" panose="00000500000000000000" pitchFamily="2" charset="0"/>
              </a:rPr>
              <a:t>16</a:t>
            </a:r>
            <a:r>
              <a:rPr lang="it-IT" sz="1600" dirty="0"/>
              <a:t> </a:t>
            </a:r>
            <a:r>
              <a:rPr lang="it-IT" sz="1600" dirty="0">
                <a:latin typeface="Montserrat" panose="00000500000000000000" pitchFamily="2" charset="0"/>
              </a:rPr>
              <a:t>aprile: Bologna </a:t>
            </a:r>
          </a:p>
        </p:txBody>
      </p:sp>
      <p:sp>
        <p:nvSpPr>
          <p:cNvPr id="18" name="Ovale 17">
            <a:extLst>
              <a:ext uri="{FF2B5EF4-FFF2-40B4-BE49-F238E27FC236}">
                <a16:creationId xmlns:a16="http://schemas.microsoft.com/office/drawing/2014/main" id="{9E5F00B7-20C0-5314-28DE-6A37BA679D0B}"/>
              </a:ext>
            </a:extLst>
          </p:cNvPr>
          <p:cNvSpPr/>
          <p:nvPr/>
        </p:nvSpPr>
        <p:spPr>
          <a:xfrm>
            <a:off x="11574897" y="1689827"/>
            <a:ext cx="78554" cy="543334"/>
          </a:xfrm>
          <a:prstGeom prst="ellipse">
            <a:avLst/>
          </a:prstGeom>
          <a:noFill/>
          <a:ln>
            <a:solidFill>
              <a:srgbClr val="0099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lang="it-IT" sz="700">
              <a:solidFill>
                <a:srgbClr val="FFFFFF"/>
              </a:solidFill>
              <a:latin typeface="Arial"/>
            </a:endParaRPr>
          </a:p>
        </p:txBody>
      </p:sp>
      <p:sp>
        <p:nvSpPr>
          <p:cNvPr id="19" name="CasellaDiTesto 18">
            <a:extLst>
              <a:ext uri="{FF2B5EF4-FFF2-40B4-BE49-F238E27FC236}">
                <a16:creationId xmlns:a16="http://schemas.microsoft.com/office/drawing/2014/main" id="{2115F900-5C17-8258-584E-A4633C74B405}"/>
              </a:ext>
            </a:extLst>
          </p:cNvPr>
          <p:cNvSpPr txBox="1"/>
          <p:nvPr/>
        </p:nvSpPr>
        <p:spPr>
          <a:xfrm>
            <a:off x="5414536" y="4532050"/>
            <a:ext cx="2057399" cy="461665"/>
          </a:xfrm>
          <a:prstGeom prst="rect">
            <a:avLst/>
          </a:prstGeom>
          <a:noFill/>
        </p:spPr>
        <p:txBody>
          <a:bodyPr wrap="square" rtlCol="0">
            <a:spAutoFit/>
          </a:bodyPr>
          <a:lstStyle/>
          <a:p>
            <a:pPr defTabSz="457200"/>
            <a:r>
              <a:rPr lang="it-IT" sz="1200" dirty="0">
                <a:latin typeface="Montserrat" panose="00000500000000000000" pitchFamily="2" charset="0"/>
              </a:rPr>
              <a:t>Informative events to </a:t>
            </a:r>
            <a:r>
              <a:rPr lang="it-IT" sz="1200" dirty="0" err="1">
                <a:latin typeface="Montserrat" panose="00000500000000000000" pitchFamily="2" charset="0"/>
              </a:rPr>
              <a:t>scientific</a:t>
            </a:r>
            <a:r>
              <a:rPr lang="it-IT" sz="1200" dirty="0">
                <a:latin typeface="Montserrat" panose="00000500000000000000" pitchFamily="2" charset="0"/>
              </a:rPr>
              <a:t> community  </a:t>
            </a:r>
          </a:p>
        </p:txBody>
      </p:sp>
      <p:sp>
        <p:nvSpPr>
          <p:cNvPr id="20" name="Ovale 19">
            <a:extLst>
              <a:ext uri="{FF2B5EF4-FFF2-40B4-BE49-F238E27FC236}">
                <a16:creationId xmlns:a16="http://schemas.microsoft.com/office/drawing/2014/main" id="{5E1AAB51-6FA4-A4A7-C358-78407827A222}"/>
              </a:ext>
            </a:extLst>
          </p:cNvPr>
          <p:cNvSpPr/>
          <p:nvPr/>
        </p:nvSpPr>
        <p:spPr>
          <a:xfrm>
            <a:off x="5113354" y="4385935"/>
            <a:ext cx="2358581" cy="689854"/>
          </a:xfrm>
          <a:prstGeom prst="ellipse">
            <a:avLst/>
          </a:prstGeom>
          <a:noFill/>
          <a:ln>
            <a:solidFill>
              <a:srgbClr val="0099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lang="it-IT" sz="700">
              <a:solidFill>
                <a:srgbClr val="FFFFFF"/>
              </a:solidFill>
              <a:latin typeface="Arial"/>
            </a:endParaRPr>
          </a:p>
        </p:txBody>
      </p:sp>
    </p:spTree>
    <p:extLst>
      <p:ext uri="{BB962C8B-B14F-4D97-AF65-F5344CB8AC3E}">
        <p14:creationId xmlns:p14="http://schemas.microsoft.com/office/powerpoint/2010/main" val="3997756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5"/>
          <p:cNvSpPr/>
          <p:nvPr/>
        </p:nvSpPr>
        <p:spPr>
          <a:xfrm>
            <a:off x="0" y="0"/>
            <a:ext cx="9144000" cy="728663"/>
          </a:xfrm>
          <a:prstGeom prst="rect">
            <a:avLst/>
          </a:prstGeom>
          <a:solidFill>
            <a:srgbClr val="1E3048"/>
          </a:solidFill>
          <a:ln>
            <a:noFill/>
          </a:ln>
        </p:spPr>
        <p:txBody>
          <a:bodyPr spcFirstLastPara="1" wrap="square" lIns="45713" tIns="45713" rIns="45713" bIns="45713" anchor="ctr" anchorCtr="0">
            <a:noAutofit/>
          </a:bodyPr>
          <a:lstStyle/>
          <a:p>
            <a:pPr defTabSz="457200"/>
            <a:endParaRPr sz="700"/>
          </a:p>
        </p:txBody>
      </p:sp>
      <p:sp>
        <p:nvSpPr>
          <p:cNvPr id="122" name="Google Shape;122;p15"/>
          <p:cNvSpPr/>
          <p:nvPr/>
        </p:nvSpPr>
        <p:spPr>
          <a:xfrm rot="-5400000">
            <a:off x="8099271" y="540730"/>
            <a:ext cx="1389604" cy="699855"/>
          </a:xfrm>
          <a:custGeom>
            <a:avLst/>
            <a:gdLst/>
            <a:ahLst/>
            <a:cxnLst/>
            <a:rect l="l" t="t" r="r" b="b"/>
            <a:pathLst>
              <a:path w="2779208" h="1399710" extrusionOk="0">
                <a:moveTo>
                  <a:pt x="0" y="0"/>
                </a:moveTo>
                <a:lnTo>
                  <a:pt x="2779208" y="0"/>
                </a:lnTo>
                <a:lnTo>
                  <a:pt x="2779208" y="1399711"/>
                </a:lnTo>
                <a:lnTo>
                  <a:pt x="0" y="1399711"/>
                </a:lnTo>
                <a:lnTo>
                  <a:pt x="0" y="0"/>
                </a:lnTo>
                <a:close/>
              </a:path>
            </a:pathLst>
          </a:custGeom>
          <a:blipFill rotWithShape="1">
            <a:blip r:embed="rId3">
              <a:alphaModFix/>
            </a:blip>
            <a:stretch>
              <a:fillRect/>
            </a:stretch>
          </a:blipFill>
          <a:ln>
            <a:noFill/>
          </a:ln>
        </p:spPr>
      </p:sp>
      <p:pic>
        <p:nvPicPr>
          <p:cNvPr id="124" name="Google Shape;124;p15"/>
          <p:cNvPicPr preferRelativeResize="0"/>
          <p:nvPr/>
        </p:nvPicPr>
        <p:blipFill rotWithShape="1">
          <a:blip r:embed="rId4">
            <a:alphaModFix/>
          </a:blip>
          <a:srcRect/>
          <a:stretch/>
        </p:blipFill>
        <p:spPr>
          <a:xfrm>
            <a:off x="2628312" y="988951"/>
            <a:ext cx="3830249" cy="3830249"/>
          </a:xfrm>
          <a:prstGeom prst="rect">
            <a:avLst/>
          </a:prstGeom>
          <a:noFill/>
          <a:ln>
            <a:noFill/>
          </a:ln>
        </p:spPr>
      </p:pic>
      <p:sp>
        <p:nvSpPr>
          <p:cNvPr id="125" name="Google Shape;125;p15"/>
          <p:cNvSpPr/>
          <p:nvPr/>
        </p:nvSpPr>
        <p:spPr>
          <a:xfrm rot="-5400000">
            <a:off x="2087002" y="-784307"/>
            <a:ext cx="804702" cy="4978706"/>
          </a:xfrm>
          <a:custGeom>
            <a:avLst/>
            <a:gdLst/>
            <a:ahLst/>
            <a:cxnLst/>
            <a:rect l="l" t="t" r="r" b="b"/>
            <a:pathLst>
              <a:path w="2353310" h="14559967" extrusionOk="0">
                <a:moveTo>
                  <a:pt x="784860" y="14492658"/>
                </a:moveTo>
                <a:cubicBezTo>
                  <a:pt x="905510" y="14533297"/>
                  <a:pt x="1042670" y="14559967"/>
                  <a:pt x="1177290" y="14559967"/>
                </a:cubicBezTo>
                <a:cubicBezTo>
                  <a:pt x="1311910" y="14559967"/>
                  <a:pt x="1441450" y="14537108"/>
                  <a:pt x="1560830" y="14496467"/>
                </a:cubicBezTo>
                <a:cubicBezTo>
                  <a:pt x="1563370" y="14495197"/>
                  <a:pt x="1565910" y="14495197"/>
                  <a:pt x="1568450" y="14493928"/>
                </a:cubicBezTo>
                <a:cubicBezTo>
                  <a:pt x="2016760" y="14331367"/>
                  <a:pt x="2346960" y="13902108"/>
                  <a:pt x="2353310" y="13364487"/>
                </a:cubicBezTo>
                <a:lnTo>
                  <a:pt x="2353310" y="0"/>
                </a:lnTo>
                <a:lnTo>
                  <a:pt x="0" y="0"/>
                </a:lnTo>
                <a:lnTo>
                  <a:pt x="0" y="13354222"/>
                </a:lnTo>
                <a:cubicBezTo>
                  <a:pt x="6350" y="13904647"/>
                  <a:pt x="331470" y="14333908"/>
                  <a:pt x="784860" y="14492658"/>
                </a:cubicBezTo>
                <a:close/>
              </a:path>
            </a:pathLst>
          </a:custGeom>
          <a:solidFill>
            <a:srgbClr val="43B4BE"/>
          </a:solidFill>
          <a:ln>
            <a:noFill/>
          </a:ln>
        </p:spPr>
        <p:txBody>
          <a:bodyPr spcFirstLastPara="1" wrap="square" lIns="45713" tIns="45713" rIns="45713" bIns="45713" anchor="ctr" anchorCtr="0">
            <a:noAutofit/>
          </a:bodyPr>
          <a:lstStyle/>
          <a:p>
            <a:pPr defTabSz="457200"/>
            <a:endParaRPr sz="700"/>
          </a:p>
        </p:txBody>
      </p:sp>
      <p:sp>
        <p:nvSpPr>
          <p:cNvPr id="126" name="Google Shape;126;p15"/>
          <p:cNvSpPr/>
          <p:nvPr/>
        </p:nvSpPr>
        <p:spPr>
          <a:xfrm rot="5400000">
            <a:off x="6256741" y="1606448"/>
            <a:ext cx="792944" cy="4981576"/>
          </a:xfrm>
          <a:custGeom>
            <a:avLst/>
            <a:gdLst/>
            <a:ahLst/>
            <a:cxnLst/>
            <a:rect l="l" t="t" r="r" b="b"/>
            <a:pathLst>
              <a:path w="2353310" h="14784398" extrusionOk="0">
                <a:moveTo>
                  <a:pt x="784860" y="14717088"/>
                </a:moveTo>
                <a:cubicBezTo>
                  <a:pt x="905510" y="14757727"/>
                  <a:pt x="1042670" y="14784398"/>
                  <a:pt x="1177290" y="14784398"/>
                </a:cubicBezTo>
                <a:cubicBezTo>
                  <a:pt x="1311910" y="14784398"/>
                  <a:pt x="1441450" y="14761538"/>
                  <a:pt x="1560830" y="14720898"/>
                </a:cubicBezTo>
                <a:cubicBezTo>
                  <a:pt x="1563370" y="14719627"/>
                  <a:pt x="1565910" y="14719627"/>
                  <a:pt x="1568450" y="14718357"/>
                </a:cubicBezTo>
                <a:cubicBezTo>
                  <a:pt x="2016760" y="14555798"/>
                  <a:pt x="2346960" y="14126538"/>
                  <a:pt x="2353310" y="13588225"/>
                </a:cubicBezTo>
                <a:lnTo>
                  <a:pt x="2353310" y="0"/>
                </a:lnTo>
                <a:lnTo>
                  <a:pt x="0" y="0"/>
                </a:lnTo>
                <a:lnTo>
                  <a:pt x="0" y="13577788"/>
                </a:lnTo>
                <a:cubicBezTo>
                  <a:pt x="6350" y="14129077"/>
                  <a:pt x="331470" y="14558338"/>
                  <a:pt x="784860" y="14717088"/>
                </a:cubicBezTo>
                <a:close/>
              </a:path>
            </a:pathLst>
          </a:custGeom>
          <a:solidFill>
            <a:srgbClr val="1E3048"/>
          </a:solidFill>
          <a:ln>
            <a:noFill/>
          </a:ln>
        </p:spPr>
        <p:txBody>
          <a:bodyPr spcFirstLastPara="1" wrap="square" lIns="45713" tIns="45713" rIns="45713" bIns="45713" anchor="ctr" anchorCtr="0">
            <a:noAutofit/>
          </a:bodyPr>
          <a:lstStyle/>
          <a:p>
            <a:pPr defTabSz="457200"/>
            <a:endParaRPr sz="700"/>
          </a:p>
        </p:txBody>
      </p:sp>
      <p:sp>
        <p:nvSpPr>
          <p:cNvPr id="127" name="Google Shape;127;p15"/>
          <p:cNvSpPr/>
          <p:nvPr/>
        </p:nvSpPr>
        <p:spPr>
          <a:xfrm>
            <a:off x="4417366" y="1541207"/>
            <a:ext cx="309269" cy="290150"/>
          </a:xfrm>
          <a:custGeom>
            <a:avLst/>
            <a:gdLst/>
            <a:ahLst/>
            <a:cxnLst/>
            <a:rect l="l" t="t" r="r" b="b"/>
            <a:pathLst>
              <a:path w="618537" h="580300" extrusionOk="0">
                <a:moveTo>
                  <a:pt x="0" y="0"/>
                </a:moveTo>
                <a:lnTo>
                  <a:pt x="618538" y="0"/>
                </a:lnTo>
                <a:lnTo>
                  <a:pt x="618538" y="580300"/>
                </a:lnTo>
                <a:lnTo>
                  <a:pt x="0" y="580300"/>
                </a:lnTo>
                <a:lnTo>
                  <a:pt x="0" y="0"/>
                </a:lnTo>
                <a:close/>
              </a:path>
            </a:pathLst>
          </a:custGeom>
          <a:blipFill rotWithShape="1">
            <a:blip r:embed="rId5">
              <a:alphaModFix/>
            </a:blip>
            <a:stretch>
              <a:fillRect/>
            </a:stretch>
          </a:blipFill>
          <a:ln>
            <a:noFill/>
          </a:ln>
        </p:spPr>
      </p:sp>
      <p:sp>
        <p:nvSpPr>
          <p:cNvPr id="130" name="Google Shape;130;p15"/>
          <p:cNvSpPr txBox="1"/>
          <p:nvPr/>
        </p:nvSpPr>
        <p:spPr>
          <a:xfrm>
            <a:off x="551062" y="1423643"/>
            <a:ext cx="2361729" cy="315792"/>
          </a:xfrm>
          <a:prstGeom prst="rect">
            <a:avLst/>
          </a:prstGeom>
          <a:noFill/>
          <a:ln>
            <a:noFill/>
          </a:ln>
        </p:spPr>
        <p:txBody>
          <a:bodyPr spcFirstLastPara="1" wrap="square" lIns="0" tIns="0" rIns="0" bIns="0" anchor="t" anchorCtr="0">
            <a:spAutoFit/>
          </a:bodyPr>
          <a:lstStyle/>
          <a:p>
            <a:pPr algn="ctr" defTabSz="457200">
              <a:lnSpc>
                <a:spcPct val="114000"/>
              </a:lnSpc>
            </a:pPr>
            <a:r>
              <a:rPr lang="en-US" sz="1800" dirty="0">
                <a:solidFill>
                  <a:srgbClr val="FFFFFF"/>
                </a:solidFill>
                <a:latin typeface="Montserrat"/>
                <a:sym typeface="Montserrat"/>
              </a:rPr>
              <a:t>Book </a:t>
            </a:r>
            <a:endParaRPr lang="en-US" sz="700" dirty="0"/>
          </a:p>
        </p:txBody>
      </p:sp>
      <p:sp>
        <p:nvSpPr>
          <p:cNvPr id="131" name="Google Shape;131;p15"/>
          <p:cNvSpPr txBox="1"/>
          <p:nvPr/>
        </p:nvSpPr>
        <p:spPr>
          <a:xfrm>
            <a:off x="5844523" y="3838758"/>
            <a:ext cx="2947624" cy="631583"/>
          </a:xfrm>
          <a:prstGeom prst="rect">
            <a:avLst/>
          </a:prstGeom>
          <a:noFill/>
          <a:ln>
            <a:noFill/>
          </a:ln>
        </p:spPr>
        <p:txBody>
          <a:bodyPr spcFirstLastPara="1" wrap="square" lIns="0" tIns="0" rIns="0" bIns="0" anchor="t" anchorCtr="0">
            <a:spAutoFit/>
          </a:bodyPr>
          <a:lstStyle/>
          <a:p>
            <a:pPr algn="ctr" defTabSz="457200">
              <a:lnSpc>
                <a:spcPct val="114000"/>
              </a:lnSpc>
            </a:pPr>
            <a:r>
              <a:rPr lang="en-US" sz="1800" dirty="0">
                <a:solidFill>
                  <a:srgbClr val="FFFFFF"/>
                </a:solidFill>
                <a:latin typeface="Montserrat"/>
                <a:ea typeface="Montserrat"/>
                <a:cs typeface="Montserrat"/>
                <a:sym typeface="Montserrat"/>
              </a:rPr>
              <a:t>Guide for the scientific community </a:t>
            </a:r>
            <a:endParaRPr sz="1800" dirty="0"/>
          </a:p>
        </p:txBody>
      </p:sp>
      <p:grpSp>
        <p:nvGrpSpPr>
          <p:cNvPr id="133" name="Google Shape;133;p15"/>
          <p:cNvGrpSpPr/>
          <p:nvPr/>
        </p:nvGrpSpPr>
        <p:grpSpPr>
          <a:xfrm>
            <a:off x="-215983" y="394243"/>
            <a:ext cx="3574077" cy="524246"/>
            <a:chOff x="0" y="-163470"/>
            <a:chExt cx="9530872" cy="1397989"/>
          </a:xfrm>
        </p:grpSpPr>
        <p:grpSp>
          <p:nvGrpSpPr>
            <p:cNvPr id="134" name="Google Shape;134;p15"/>
            <p:cNvGrpSpPr/>
            <p:nvPr/>
          </p:nvGrpSpPr>
          <p:grpSpPr>
            <a:xfrm>
              <a:off x="0" y="-163470"/>
              <a:ext cx="9530872" cy="1397989"/>
              <a:chOff x="0" y="-38100"/>
              <a:chExt cx="2221364" cy="325830"/>
            </a:xfrm>
          </p:grpSpPr>
          <p:sp>
            <p:nvSpPr>
              <p:cNvPr id="135" name="Google Shape;135;p15"/>
              <p:cNvSpPr/>
              <p:nvPr/>
            </p:nvSpPr>
            <p:spPr>
              <a:xfrm>
                <a:off x="0" y="0"/>
                <a:ext cx="2221364" cy="287730"/>
              </a:xfrm>
              <a:custGeom>
                <a:avLst/>
                <a:gdLst/>
                <a:ahLst/>
                <a:cxnLst/>
                <a:rect l="l" t="t" r="r" b="b"/>
                <a:pathLst>
                  <a:path w="2221364" h="287730" extrusionOk="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a:ln>
                <a:noFill/>
              </a:ln>
            </p:spPr>
            <p:txBody>
              <a:bodyPr spcFirstLastPara="1" wrap="square" lIns="45713" tIns="45713" rIns="45713" bIns="45713" anchor="ctr" anchorCtr="0">
                <a:noAutofit/>
              </a:bodyPr>
              <a:lstStyle/>
              <a:p>
                <a:pPr defTabSz="457200"/>
                <a:endParaRPr sz="700"/>
              </a:p>
            </p:txBody>
          </p:sp>
          <p:sp>
            <p:nvSpPr>
              <p:cNvPr id="136" name="Google Shape;136;p15"/>
              <p:cNvSpPr txBox="1"/>
              <p:nvPr/>
            </p:nvSpPr>
            <p:spPr>
              <a:xfrm>
                <a:off x="0" y="-38100"/>
                <a:ext cx="2221364" cy="325830"/>
              </a:xfrm>
              <a:prstGeom prst="rect">
                <a:avLst/>
              </a:prstGeom>
              <a:noFill/>
              <a:ln>
                <a:noFill/>
              </a:ln>
            </p:spPr>
            <p:txBody>
              <a:bodyPr spcFirstLastPara="1" wrap="square" lIns="30025" tIns="30025" rIns="30025" bIns="30025" anchor="ctr" anchorCtr="0">
                <a:noAutofit/>
              </a:bodyPr>
              <a:lstStyle/>
              <a:p>
                <a:pPr algn="ctr" defTabSz="457200">
                  <a:lnSpc>
                    <a:spcPct val="163277"/>
                  </a:lnSpc>
                </a:pPr>
                <a:endParaRPr sz="900">
                  <a:latin typeface="Calibri"/>
                  <a:ea typeface="Calibri"/>
                  <a:cs typeface="Calibri"/>
                  <a:sym typeface="Calibri"/>
                </a:endParaRPr>
              </a:p>
            </p:txBody>
          </p:sp>
        </p:grpSp>
        <p:sp>
          <p:nvSpPr>
            <p:cNvPr id="137" name="Google Shape;137;p15"/>
            <p:cNvSpPr/>
            <p:nvPr/>
          </p:nvSpPr>
          <p:spPr>
            <a:xfrm>
              <a:off x="3724852" y="163176"/>
              <a:ext cx="5435836" cy="908166"/>
            </a:xfrm>
            <a:custGeom>
              <a:avLst/>
              <a:gdLst/>
              <a:ahLst/>
              <a:cxnLst/>
              <a:rect l="l" t="t" r="r" b="b"/>
              <a:pathLst>
                <a:path w="5435836" h="908166" extrusionOk="0">
                  <a:moveTo>
                    <a:pt x="0" y="0"/>
                  </a:moveTo>
                  <a:lnTo>
                    <a:pt x="5435836" y="0"/>
                  </a:lnTo>
                  <a:lnTo>
                    <a:pt x="5435836" y="908167"/>
                  </a:lnTo>
                  <a:lnTo>
                    <a:pt x="0" y="908167"/>
                  </a:lnTo>
                  <a:lnTo>
                    <a:pt x="0" y="0"/>
                  </a:lnTo>
                  <a:close/>
                </a:path>
              </a:pathLst>
            </a:custGeom>
            <a:blipFill rotWithShape="1">
              <a:blip r:embed="rId6">
                <a:alphaModFix/>
              </a:blip>
              <a:stretch>
                <a:fillRect/>
              </a:stretch>
            </a:blipFill>
            <a:ln>
              <a:noFill/>
            </a:ln>
          </p:spPr>
        </p:sp>
        <p:sp>
          <p:nvSpPr>
            <p:cNvPr id="138" name="Google Shape;138;p15"/>
            <p:cNvSpPr/>
            <p:nvPr/>
          </p:nvSpPr>
          <p:spPr>
            <a:xfrm>
              <a:off x="1650583" y="240131"/>
              <a:ext cx="1923704" cy="754258"/>
            </a:xfrm>
            <a:custGeom>
              <a:avLst/>
              <a:gdLst/>
              <a:ahLst/>
              <a:cxnLst/>
              <a:rect l="l" t="t" r="r" b="b"/>
              <a:pathLst>
                <a:path w="1923704" h="754258" extrusionOk="0">
                  <a:moveTo>
                    <a:pt x="0" y="0"/>
                  </a:moveTo>
                  <a:lnTo>
                    <a:pt x="1923704" y="0"/>
                  </a:lnTo>
                  <a:lnTo>
                    <a:pt x="1923704" y="754258"/>
                  </a:lnTo>
                  <a:lnTo>
                    <a:pt x="0" y="754258"/>
                  </a:lnTo>
                  <a:lnTo>
                    <a:pt x="0" y="0"/>
                  </a:lnTo>
                  <a:close/>
                </a:path>
              </a:pathLst>
            </a:custGeom>
            <a:blipFill rotWithShape="1">
              <a:blip r:embed="rId7">
                <a:alphaModFix/>
              </a:blip>
              <a:stretch>
                <a:fillRect/>
              </a:stretch>
            </a:blipFill>
            <a:ln>
              <a:noFill/>
            </a:ln>
          </p:spPr>
        </p:sp>
      </p:grpSp>
      <p:sp>
        <p:nvSpPr>
          <p:cNvPr id="139" name="Google Shape;139;p15"/>
          <p:cNvSpPr txBox="1"/>
          <p:nvPr/>
        </p:nvSpPr>
        <p:spPr>
          <a:xfrm>
            <a:off x="3753407" y="2563800"/>
            <a:ext cx="1580550" cy="680550"/>
          </a:xfrm>
          <a:prstGeom prst="rect">
            <a:avLst/>
          </a:prstGeom>
          <a:noFill/>
          <a:ln>
            <a:noFill/>
          </a:ln>
        </p:spPr>
        <p:txBody>
          <a:bodyPr spcFirstLastPara="1" wrap="square" lIns="45713" tIns="45713" rIns="45713" bIns="45713" anchor="t" anchorCtr="0">
            <a:noAutofit/>
          </a:bodyPr>
          <a:lstStyle/>
          <a:p>
            <a:pPr algn="ctr" defTabSz="457200"/>
            <a:r>
              <a:rPr lang="en-US" sz="1800" b="1" dirty="0">
                <a:solidFill>
                  <a:srgbClr val="06213C"/>
                </a:solidFill>
                <a:latin typeface="Montserrat"/>
                <a:ea typeface="Montserrat"/>
                <a:cs typeface="Montserrat"/>
                <a:sym typeface="Montserrat"/>
              </a:rPr>
              <a:t>Network of experts</a:t>
            </a:r>
            <a:endParaRPr sz="1800" b="1" dirty="0">
              <a:solidFill>
                <a:srgbClr val="06213C"/>
              </a:solidFill>
              <a:latin typeface="Montserrat"/>
              <a:ea typeface="Montserrat"/>
              <a:cs typeface="Montserrat"/>
              <a:sym typeface="Montserrat"/>
            </a:endParaRPr>
          </a:p>
        </p:txBody>
      </p:sp>
      <p:sp>
        <p:nvSpPr>
          <p:cNvPr id="2" name="TextBox 10">
            <a:extLst>
              <a:ext uri="{FF2B5EF4-FFF2-40B4-BE49-F238E27FC236}">
                <a16:creationId xmlns:a16="http://schemas.microsoft.com/office/drawing/2014/main" id="{F4A03CEF-0DF1-7D10-1316-C4F26741A6E8}"/>
              </a:ext>
            </a:extLst>
          </p:cNvPr>
          <p:cNvSpPr txBox="1"/>
          <p:nvPr/>
        </p:nvSpPr>
        <p:spPr>
          <a:xfrm>
            <a:off x="402986" y="851497"/>
            <a:ext cx="7775122" cy="397545"/>
          </a:xfrm>
          <a:prstGeom prst="rect">
            <a:avLst/>
          </a:prstGeom>
        </p:spPr>
        <p:txBody>
          <a:bodyPr wrap="square" lIns="0" tIns="0" rIns="0" bIns="0" rtlCol="0" anchor="t">
            <a:spAutoFit/>
          </a:bodyPr>
          <a:lstStyle/>
          <a:p>
            <a:pPr algn="ctr" defTabSz="457200">
              <a:lnSpc>
                <a:spcPts val="3135"/>
              </a:lnSpc>
            </a:pPr>
            <a:r>
              <a:rPr lang="it-IT" sz="2700" b="1" dirty="0">
                <a:solidFill>
                  <a:srgbClr val="009999"/>
                </a:solidFill>
                <a:latin typeface="Montserrat" panose="00000500000000000000" pitchFamily="2" charset="0"/>
              </a:rPr>
              <a:t>The </a:t>
            </a:r>
            <a:r>
              <a:rPr lang="it-IT" sz="2700" b="1" dirty="0" err="1">
                <a:solidFill>
                  <a:srgbClr val="009999"/>
                </a:solidFill>
                <a:latin typeface="Montserrat" panose="00000500000000000000" pitchFamily="2" charset="0"/>
              </a:rPr>
              <a:t>third</a:t>
            </a:r>
            <a:r>
              <a:rPr lang="it-IT" sz="2700" b="1" dirty="0">
                <a:solidFill>
                  <a:srgbClr val="009999"/>
                </a:solidFill>
                <a:latin typeface="Montserrat" panose="00000500000000000000" pitchFamily="2" charset="0"/>
              </a:rPr>
              <a:t> </a:t>
            </a:r>
            <a:r>
              <a:rPr lang="it-IT" sz="2700" b="1" dirty="0" err="1">
                <a:solidFill>
                  <a:srgbClr val="009999"/>
                </a:solidFill>
                <a:latin typeface="Montserrat" panose="00000500000000000000" pitchFamily="2" charset="0"/>
              </a:rPr>
              <a:t>phase</a:t>
            </a:r>
            <a:r>
              <a:rPr lang="it-IT" sz="2700" b="1" dirty="0">
                <a:solidFill>
                  <a:srgbClr val="009999"/>
                </a:solidFill>
                <a:latin typeface="Montserrat" panose="00000500000000000000" pitchFamily="2" charset="0"/>
              </a:rPr>
              <a:t>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9144000" cy="728663"/>
          </a:xfrm>
          <a:prstGeom prst="rect">
            <a:avLst/>
          </a:prstGeom>
          <a:solidFill>
            <a:srgbClr val="1E3048"/>
          </a:solidFill>
        </p:spPr>
      </p:sp>
      <p:grpSp>
        <p:nvGrpSpPr>
          <p:cNvPr id="6" name="Group 6"/>
          <p:cNvGrpSpPr/>
          <p:nvPr/>
        </p:nvGrpSpPr>
        <p:grpSpPr>
          <a:xfrm>
            <a:off x="0" y="455544"/>
            <a:ext cx="3266109" cy="546237"/>
            <a:chOff x="0" y="0"/>
            <a:chExt cx="1720420" cy="287730"/>
          </a:xfrm>
        </p:grpSpPr>
        <p:sp>
          <p:nvSpPr>
            <p:cNvPr id="7" name="Freeform 7"/>
            <p:cNvSpPr/>
            <p:nvPr/>
          </p:nvSpPr>
          <p:spPr>
            <a:xfrm>
              <a:off x="0" y="0"/>
              <a:ext cx="1720420" cy="287730"/>
            </a:xfrm>
            <a:custGeom>
              <a:avLst/>
              <a:gdLst/>
              <a:ahLst/>
              <a:cxnLst/>
              <a:rect l="l" t="t" r="r" b="b"/>
              <a:pathLst>
                <a:path w="1720420" h="287730">
                  <a:moveTo>
                    <a:pt x="60445" y="0"/>
                  </a:moveTo>
                  <a:lnTo>
                    <a:pt x="1659975" y="0"/>
                  </a:lnTo>
                  <a:cubicBezTo>
                    <a:pt x="1676006" y="0"/>
                    <a:pt x="1691380" y="6368"/>
                    <a:pt x="1702716" y="17704"/>
                  </a:cubicBezTo>
                  <a:cubicBezTo>
                    <a:pt x="1714051" y="29039"/>
                    <a:pt x="1720420" y="44414"/>
                    <a:pt x="1720420" y="60445"/>
                  </a:cubicBezTo>
                  <a:lnTo>
                    <a:pt x="1720420" y="227285"/>
                  </a:lnTo>
                  <a:cubicBezTo>
                    <a:pt x="1720420" y="260668"/>
                    <a:pt x="1693358" y="287730"/>
                    <a:pt x="1659975" y="287730"/>
                  </a:cubicBezTo>
                  <a:lnTo>
                    <a:pt x="60445" y="287730"/>
                  </a:lnTo>
                  <a:cubicBezTo>
                    <a:pt x="44414" y="287730"/>
                    <a:pt x="29039" y="281362"/>
                    <a:pt x="17704" y="270026"/>
                  </a:cubicBezTo>
                  <a:cubicBezTo>
                    <a:pt x="6368" y="258690"/>
                    <a:pt x="0" y="243316"/>
                    <a:pt x="0" y="227285"/>
                  </a:cubicBezTo>
                  <a:lnTo>
                    <a:pt x="0" y="60445"/>
                  </a:lnTo>
                  <a:cubicBezTo>
                    <a:pt x="0" y="27062"/>
                    <a:pt x="27062" y="0"/>
                    <a:pt x="60445" y="0"/>
                  </a:cubicBezTo>
                  <a:close/>
                </a:path>
              </a:pathLst>
            </a:custGeom>
            <a:solidFill>
              <a:srgbClr val="FFFFFF"/>
            </a:solidFill>
          </p:spPr>
        </p:sp>
        <p:sp>
          <p:nvSpPr>
            <p:cNvPr id="8" name="TextBox 8"/>
            <p:cNvSpPr txBox="1"/>
            <p:nvPr/>
          </p:nvSpPr>
          <p:spPr>
            <a:xfrm>
              <a:off x="0" y="-38100"/>
              <a:ext cx="1720420" cy="325830"/>
            </a:xfrm>
            <a:prstGeom prst="rect">
              <a:avLst/>
            </a:prstGeom>
          </p:spPr>
          <p:txBody>
            <a:bodyPr lIns="25400" tIns="25400" rIns="25400" bIns="25400" rtlCol="0" anchor="ctr"/>
            <a:lstStyle/>
            <a:p>
              <a:pPr algn="ctr" defTabSz="457200">
                <a:lnSpc>
                  <a:spcPts val="1470"/>
                </a:lnSpc>
              </a:pPr>
              <a:endParaRPr sz="700"/>
            </a:p>
          </p:txBody>
        </p:sp>
      </p:grpSp>
      <p:sp>
        <p:nvSpPr>
          <p:cNvPr id="10" name="TextBox 10"/>
          <p:cNvSpPr txBox="1"/>
          <p:nvPr/>
        </p:nvSpPr>
        <p:spPr>
          <a:xfrm>
            <a:off x="372836" y="832484"/>
            <a:ext cx="7775122" cy="397545"/>
          </a:xfrm>
          <a:prstGeom prst="rect">
            <a:avLst/>
          </a:prstGeom>
        </p:spPr>
        <p:txBody>
          <a:bodyPr wrap="square" lIns="0" tIns="0" rIns="0" bIns="0" rtlCol="0" anchor="t">
            <a:spAutoFit/>
          </a:bodyPr>
          <a:lstStyle/>
          <a:p>
            <a:pPr algn="ctr" defTabSz="457200">
              <a:lnSpc>
                <a:spcPts val="3135"/>
              </a:lnSpc>
            </a:pPr>
            <a:r>
              <a:rPr lang="it-IT" sz="2800" b="1" dirty="0">
                <a:solidFill>
                  <a:srgbClr val="009999"/>
                </a:solidFill>
                <a:latin typeface="Montserrat" panose="00000500000000000000" pitchFamily="2" charset="0"/>
              </a:rPr>
              <a:t>The Guide for </a:t>
            </a:r>
            <a:r>
              <a:rPr lang="it-IT" sz="2800" b="1" dirty="0" err="1">
                <a:solidFill>
                  <a:srgbClr val="009999"/>
                </a:solidFill>
                <a:latin typeface="Montserrat" panose="00000500000000000000" pitchFamily="2" charset="0"/>
              </a:rPr>
              <a:t>reseachers</a:t>
            </a:r>
            <a:endParaRPr lang="it-IT" sz="2800" b="1" dirty="0">
              <a:solidFill>
                <a:srgbClr val="009999"/>
              </a:solidFill>
              <a:latin typeface="Montserrat" panose="00000500000000000000" pitchFamily="2" charset="0"/>
            </a:endParaRPr>
          </a:p>
        </p:txBody>
      </p:sp>
      <p:pic>
        <p:nvPicPr>
          <p:cNvPr id="11" name="Immagine 10">
            <a:extLst>
              <a:ext uri="{FF2B5EF4-FFF2-40B4-BE49-F238E27FC236}">
                <a16:creationId xmlns:a16="http://schemas.microsoft.com/office/drawing/2014/main" id="{FE89256D-CBAF-D8BB-B8D9-F2743D396B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699" y="473083"/>
            <a:ext cx="2171812" cy="381020"/>
          </a:xfrm>
          <a:prstGeom prst="rect">
            <a:avLst/>
          </a:prstGeom>
        </p:spPr>
      </p:pic>
      <p:pic>
        <p:nvPicPr>
          <p:cNvPr id="5" name="Immagine 4">
            <a:extLst>
              <a:ext uri="{FF2B5EF4-FFF2-40B4-BE49-F238E27FC236}">
                <a16:creationId xmlns:a16="http://schemas.microsoft.com/office/drawing/2014/main" id="{4A64A5CD-76B3-34FA-BBAB-1B58BC7041A3}"/>
              </a:ext>
            </a:extLst>
          </p:cNvPr>
          <p:cNvPicPr>
            <a:picLocks noChangeAspect="1"/>
          </p:cNvPicPr>
          <p:nvPr/>
        </p:nvPicPr>
        <p:blipFill>
          <a:blip r:embed="rId3"/>
          <a:stretch>
            <a:fillRect/>
          </a:stretch>
        </p:blipFill>
        <p:spPr>
          <a:xfrm>
            <a:off x="184699" y="1144760"/>
            <a:ext cx="2695951" cy="3681927"/>
          </a:xfrm>
          <a:prstGeom prst="rect">
            <a:avLst/>
          </a:prstGeom>
        </p:spPr>
      </p:pic>
      <p:pic>
        <p:nvPicPr>
          <p:cNvPr id="14" name="Immagine 13">
            <a:extLst>
              <a:ext uri="{FF2B5EF4-FFF2-40B4-BE49-F238E27FC236}">
                <a16:creationId xmlns:a16="http://schemas.microsoft.com/office/drawing/2014/main" id="{BF102A1C-BC89-0E8D-EA1B-2943C8953DB0}"/>
              </a:ext>
            </a:extLst>
          </p:cNvPr>
          <p:cNvPicPr>
            <a:picLocks noChangeAspect="1"/>
          </p:cNvPicPr>
          <p:nvPr/>
        </p:nvPicPr>
        <p:blipFill>
          <a:blip r:embed="rId4"/>
          <a:stretch>
            <a:fillRect/>
          </a:stretch>
        </p:blipFill>
        <p:spPr>
          <a:xfrm>
            <a:off x="3138012" y="1238037"/>
            <a:ext cx="5591448" cy="3758506"/>
          </a:xfrm>
          <a:prstGeom prst="rect">
            <a:avLst/>
          </a:prstGeom>
        </p:spPr>
      </p:pic>
    </p:spTree>
    <p:extLst>
      <p:ext uri="{BB962C8B-B14F-4D97-AF65-F5344CB8AC3E}">
        <p14:creationId xmlns:p14="http://schemas.microsoft.com/office/powerpoint/2010/main" val="42251940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0" y="455544"/>
            <a:ext cx="3266109" cy="546237"/>
            <a:chOff x="0" y="0"/>
            <a:chExt cx="1720420" cy="287730"/>
          </a:xfrm>
        </p:grpSpPr>
        <p:sp>
          <p:nvSpPr>
            <p:cNvPr id="7" name="Freeform 7"/>
            <p:cNvSpPr/>
            <p:nvPr/>
          </p:nvSpPr>
          <p:spPr>
            <a:xfrm>
              <a:off x="0" y="0"/>
              <a:ext cx="1720420" cy="287730"/>
            </a:xfrm>
            <a:custGeom>
              <a:avLst/>
              <a:gdLst/>
              <a:ahLst/>
              <a:cxnLst/>
              <a:rect l="l" t="t" r="r" b="b"/>
              <a:pathLst>
                <a:path w="1720420" h="287730">
                  <a:moveTo>
                    <a:pt x="60445" y="0"/>
                  </a:moveTo>
                  <a:lnTo>
                    <a:pt x="1659975" y="0"/>
                  </a:lnTo>
                  <a:cubicBezTo>
                    <a:pt x="1676006" y="0"/>
                    <a:pt x="1691380" y="6368"/>
                    <a:pt x="1702716" y="17704"/>
                  </a:cubicBezTo>
                  <a:cubicBezTo>
                    <a:pt x="1714051" y="29039"/>
                    <a:pt x="1720420" y="44414"/>
                    <a:pt x="1720420" y="60445"/>
                  </a:cubicBezTo>
                  <a:lnTo>
                    <a:pt x="1720420" y="227285"/>
                  </a:lnTo>
                  <a:cubicBezTo>
                    <a:pt x="1720420" y="260668"/>
                    <a:pt x="1693358" y="287730"/>
                    <a:pt x="1659975" y="287730"/>
                  </a:cubicBezTo>
                  <a:lnTo>
                    <a:pt x="60445" y="287730"/>
                  </a:lnTo>
                  <a:cubicBezTo>
                    <a:pt x="44414" y="287730"/>
                    <a:pt x="29039" y="281362"/>
                    <a:pt x="17704" y="270026"/>
                  </a:cubicBezTo>
                  <a:cubicBezTo>
                    <a:pt x="6368" y="258690"/>
                    <a:pt x="0" y="243316"/>
                    <a:pt x="0" y="227285"/>
                  </a:cubicBezTo>
                  <a:lnTo>
                    <a:pt x="0" y="60445"/>
                  </a:lnTo>
                  <a:cubicBezTo>
                    <a:pt x="0" y="27062"/>
                    <a:pt x="27062" y="0"/>
                    <a:pt x="60445" y="0"/>
                  </a:cubicBezTo>
                  <a:close/>
                </a:path>
              </a:pathLst>
            </a:custGeom>
            <a:solidFill>
              <a:srgbClr val="FFFFFF"/>
            </a:solidFill>
          </p:spPr>
        </p:sp>
        <p:sp>
          <p:nvSpPr>
            <p:cNvPr id="8" name="TextBox 8"/>
            <p:cNvSpPr txBox="1"/>
            <p:nvPr/>
          </p:nvSpPr>
          <p:spPr>
            <a:xfrm>
              <a:off x="0" y="-38100"/>
              <a:ext cx="1720420" cy="325830"/>
            </a:xfrm>
            <a:prstGeom prst="rect">
              <a:avLst/>
            </a:prstGeom>
          </p:spPr>
          <p:txBody>
            <a:bodyPr lIns="25400" tIns="25400" rIns="25400" bIns="25400" rtlCol="0" anchor="ctr"/>
            <a:lstStyle/>
            <a:p>
              <a:pPr algn="ctr" defTabSz="457200">
                <a:lnSpc>
                  <a:spcPts val="1470"/>
                </a:lnSpc>
              </a:pPr>
              <a:endParaRPr sz="700"/>
            </a:p>
          </p:txBody>
        </p:sp>
      </p:grpSp>
      <p:pic>
        <p:nvPicPr>
          <p:cNvPr id="20" name="Immagine 19">
            <a:extLst>
              <a:ext uri="{FF2B5EF4-FFF2-40B4-BE49-F238E27FC236}">
                <a16:creationId xmlns:a16="http://schemas.microsoft.com/office/drawing/2014/main" id="{192243B6-3996-B465-3417-3E29B9503B18}"/>
              </a:ext>
            </a:extLst>
          </p:cNvPr>
          <p:cNvPicPr>
            <a:picLocks noChangeAspect="1"/>
          </p:cNvPicPr>
          <p:nvPr/>
        </p:nvPicPr>
        <p:blipFill>
          <a:blip r:embed="rId2"/>
          <a:stretch>
            <a:fillRect/>
          </a:stretch>
        </p:blipFill>
        <p:spPr>
          <a:xfrm>
            <a:off x="6694715" y="1052577"/>
            <a:ext cx="2449286" cy="3002902"/>
          </a:xfrm>
          <a:prstGeom prst="rect">
            <a:avLst/>
          </a:prstGeom>
        </p:spPr>
      </p:pic>
      <p:pic>
        <p:nvPicPr>
          <p:cNvPr id="22" name="Immagine 21">
            <a:extLst>
              <a:ext uri="{FF2B5EF4-FFF2-40B4-BE49-F238E27FC236}">
                <a16:creationId xmlns:a16="http://schemas.microsoft.com/office/drawing/2014/main" id="{EC144326-92AC-B658-9B88-767DEB6A75E2}"/>
              </a:ext>
            </a:extLst>
          </p:cNvPr>
          <p:cNvPicPr>
            <a:picLocks noChangeAspect="1"/>
          </p:cNvPicPr>
          <p:nvPr/>
        </p:nvPicPr>
        <p:blipFill>
          <a:blip r:embed="rId3"/>
          <a:stretch>
            <a:fillRect/>
          </a:stretch>
        </p:blipFill>
        <p:spPr>
          <a:xfrm>
            <a:off x="-6977" y="200759"/>
            <a:ext cx="3631036" cy="2287159"/>
          </a:xfrm>
          <a:prstGeom prst="rect">
            <a:avLst/>
          </a:prstGeom>
          <a:ln w="12700">
            <a:solidFill>
              <a:schemeClr val="accent1"/>
            </a:solidFill>
          </a:ln>
        </p:spPr>
      </p:pic>
      <p:pic>
        <p:nvPicPr>
          <p:cNvPr id="4" name="Immagine 3">
            <a:extLst>
              <a:ext uri="{FF2B5EF4-FFF2-40B4-BE49-F238E27FC236}">
                <a16:creationId xmlns:a16="http://schemas.microsoft.com/office/drawing/2014/main" id="{DF0515F8-710B-C930-24AF-C6F5D9442973}"/>
              </a:ext>
            </a:extLst>
          </p:cNvPr>
          <p:cNvPicPr>
            <a:picLocks noChangeAspect="1"/>
          </p:cNvPicPr>
          <p:nvPr/>
        </p:nvPicPr>
        <p:blipFill>
          <a:blip r:embed="rId4"/>
          <a:stretch>
            <a:fillRect/>
          </a:stretch>
        </p:blipFill>
        <p:spPr>
          <a:xfrm>
            <a:off x="233380" y="719041"/>
            <a:ext cx="3564467" cy="2488476"/>
          </a:xfrm>
          <a:prstGeom prst="rect">
            <a:avLst/>
          </a:prstGeom>
          <a:ln w="12700">
            <a:solidFill>
              <a:schemeClr val="accent1"/>
            </a:solidFill>
          </a:ln>
        </p:spPr>
      </p:pic>
      <p:pic>
        <p:nvPicPr>
          <p:cNvPr id="9" name="Immagine 8">
            <a:extLst>
              <a:ext uri="{FF2B5EF4-FFF2-40B4-BE49-F238E27FC236}">
                <a16:creationId xmlns:a16="http://schemas.microsoft.com/office/drawing/2014/main" id="{78686057-FFAF-2DA5-1279-806A08F44A22}"/>
              </a:ext>
            </a:extLst>
          </p:cNvPr>
          <p:cNvPicPr>
            <a:picLocks noChangeAspect="1"/>
          </p:cNvPicPr>
          <p:nvPr/>
        </p:nvPicPr>
        <p:blipFill>
          <a:blip r:embed="rId5"/>
          <a:stretch>
            <a:fillRect/>
          </a:stretch>
        </p:blipFill>
        <p:spPr>
          <a:xfrm>
            <a:off x="541967" y="1423078"/>
            <a:ext cx="3564467" cy="2632401"/>
          </a:xfrm>
          <a:prstGeom prst="rect">
            <a:avLst/>
          </a:prstGeom>
          <a:ln w="12700">
            <a:solidFill>
              <a:schemeClr val="accent1"/>
            </a:solidFill>
          </a:ln>
        </p:spPr>
      </p:pic>
      <p:pic>
        <p:nvPicPr>
          <p:cNvPr id="26" name="Immagine 25">
            <a:extLst>
              <a:ext uri="{FF2B5EF4-FFF2-40B4-BE49-F238E27FC236}">
                <a16:creationId xmlns:a16="http://schemas.microsoft.com/office/drawing/2014/main" id="{31723446-317B-174B-5C3C-B535D3E7104D}"/>
              </a:ext>
            </a:extLst>
          </p:cNvPr>
          <p:cNvPicPr>
            <a:picLocks noChangeAspect="1"/>
          </p:cNvPicPr>
          <p:nvPr/>
        </p:nvPicPr>
        <p:blipFill>
          <a:blip r:embed="rId6"/>
          <a:stretch>
            <a:fillRect/>
          </a:stretch>
        </p:blipFill>
        <p:spPr>
          <a:xfrm>
            <a:off x="845000" y="2072237"/>
            <a:ext cx="3564466" cy="2321464"/>
          </a:xfrm>
          <a:prstGeom prst="rect">
            <a:avLst/>
          </a:prstGeom>
          <a:ln w="12700">
            <a:solidFill>
              <a:schemeClr val="accent1"/>
            </a:solidFill>
          </a:ln>
        </p:spPr>
      </p:pic>
      <p:pic>
        <p:nvPicPr>
          <p:cNvPr id="11" name="Immagine 10">
            <a:extLst>
              <a:ext uri="{FF2B5EF4-FFF2-40B4-BE49-F238E27FC236}">
                <a16:creationId xmlns:a16="http://schemas.microsoft.com/office/drawing/2014/main" id="{091B7077-8878-6185-897B-0E305BFB1D5F}"/>
              </a:ext>
            </a:extLst>
          </p:cNvPr>
          <p:cNvPicPr>
            <a:picLocks noChangeAspect="1"/>
          </p:cNvPicPr>
          <p:nvPr/>
        </p:nvPicPr>
        <p:blipFill>
          <a:blip r:embed="rId7"/>
          <a:stretch>
            <a:fillRect/>
          </a:stretch>
        </p:blipFill>
        <p:spPr>
          <a:xfrm>
            <a:off x="1330833" y="2739279"/>
            <a:ext cx="3543998" cy="2312675"/>
          </a:xfrm>
          <a:prstGeom prst="rect">
            <a:avLst/>
          </a:prstGeom>
          <a:ln w="12700">
            <a:solidFill>
              <a:schemeClr val="accent1"/>
            </a:solidFill>
          </a:ln>
        </p:spPr>
      </p:pic>
      <p:pic>
        <p:nvPicPr>
          <p:cNvPr id="13" name="Immagine 12">
            <a:extLst>
              <a:ext uri="{FF2B5EF4-FFF2-40B4-BE49-F238E27FC236}">
                <a16:creationId xmlns:a16="http://schemas.microsoft.com/office/drawing/2014/main" id="{67A586DD-8ED0-CE75-92F2-ECCB092D992D}"/>
              </a:ext>
            </a:extLst>
          </p:cNvPr>
          <p:cNvPicPr>
            <a:picLocks noChangeAspect="1"/>
          </p:cNvPicPr>
          <p:nvPr/>
        </p:nvPicPr>
        <p:blipFill>
          <a:blip r:embed="rId8"/>
          <a:stretch>
            <a:fillRect/>
          </a:stretch>
        </p:blipFill>
        <p:spPr>
          <a:xfrm rot="5400000">
            <a:off x="4505650" y="-247457"/>
            <a:ext cx="1936624" cy="2702763"/>
          </a:xfrm>
          <a:prstGeom prst="rect">
            <a:avLst/>
          </a:prstGeom>
        </p:spPr>
      </p:pic>
      <p:pic>
        <p:nvPicPr>
          <p:cNvPr id="15" name="Immagine 14">
            <a:extLst>
              <a:ext uri="{FF2B5EF4-FFF2-40B4-BE49-F238E27FC236}">
                <a16:creationId xmlns:a16="http://schemas.microsoft.com/office/drawing/2014/main" id="{5CCA976E-51CE-8A4B-B2B7-9D95CEF68664}"/>
              </a:ext>
            </a:extLst>
          </p:cNvPr>
          <p:cNvPicPr>
            <a:picLocks noChangeAspect="1"/>
          </p:cNvPicPr>
          <p:nvPr/>
        </p:nvPicPr>
        <p:blipFill>
          <a:blip r:embed="rId9"/>
          <a:stretch>
            <a:fillRect/>
          </a:stretch>
        </p:blipFill>
        <p:spPr>
          <a:xfrm>
            <a:off x="4937835" y="2643920"/>
            <a:ext cx="1953322" cy="1927620"/>
          </a:xfrm>
          <a:prstGeom prst="rect">
            <a:avLst/>
          </a:prstGeom>
        </p:spPr>
      </p:pic>
    </p:spTree>
    <p:extLst>
      <p:ext uri="{BB962C8B-B14F-4D97-AF65-F5344CB8AC3E}">
        <p14:creationId xmlns:p14="http://schemas.microsoft.com/office/powerpoint/2010/main" val="893817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
            <a:ext cx="9144000" cy="473083"/>
          </a:xfrm>
          <a:prstGeom prst="rect">
            <a:avLst/>
          </a:prstGeom>
          <a:solidFill>
            <a:srgbClr val="1E3048"/>
          </a:solidFill>
        </p:spPr>
      </p:sp>
      <p:pic>
        <p:nvPicPr>
          <p:cNvPr id="11" name="Immagine 10">
            <a:extLst>
              <a:ext uri="{FF2B5EF4-FFF2-40B4-BE49-F238E27FC236}">
                <a16:creationId xmlns:a16="http://schemas.microsoft.com/office/drawing/2014/main" id="{FE89256D-CBAF-D8BB-B8D9-F2743D396B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7386"/>
            <a:ext cx="2171812" cy="381020"/>
          </a:xfrm>
          <a:prstGeom prst="rect">
            <a:avLst/>
          </a:prstGeom>
        </p:spPr>
      </p:pic>
      <p:sp>
        <p:nvSpPr>
          <p:cNvPr id="3" name="Google Shape;128;p15">
            <a:extLst>
              <a:ext uri="{FF2B5EF4-FFF2-40B4-BE49-F238E27FC236}">
                <a16:creationId xmlns:a16="http://schemas.microsoft.com/office/drawing/2014/main" id="{B8A717D3-D706-279A-26DC-C0295EF67BE8}"/>
              </a:ext>
            </a:extLst>
          </p:cNvPr>
          <p:cNvSpPr txBox="1"/>
          <p:nvPr/>
        </p:nvSpPr>
        <p:spPr>
          <a:xfrm>
            <a:off x="2277964" y="4787950"/>
            <a:ext cx="5780059" cy="430887"/>
          </a:xfrm>
          <a:prstGeom prst="rect">
            <a:avLst/>
          </a:prstGeom>
          <a:noFill/>
          <a:ln>
            <a:noFill/>
          </a:ln>
        </p:spPr>
        <p:txBody>
          <a:bodyPr spcFirstLastPara="1" wrap="square" lIns="0" tIns="0" rIns="0" bIns="0" anchor="t" anchorCtr="0">
            <a:spAutoFit/>
          </a:bodyPr>
          <a:lstStyle/>
          <a:p>
            <a:pPr algn="just" defTabSz="457200">
              <a:buSzPts val="1200"/>
            </a:pPr>
            <a:r>
              <a:rPr lang="it-IT" dirty="0">
                <a:latin typeface="Montserrat" panose="00000500000000000000" pitchFamily="2" charset="0"/>
              </a:rPr>
              <a:t>CNR Edizioni, Diamond OA book. DOI: </a:t>
            </a:r>
          </a:p>
          <a:p>
            <a:pPr algn="just" defTabSz="457200">
              <a:buSzPts val="1200"/>
            </a:pPr>
            <a:r>
              <a:rPr lang="en-US" dirty="0">
                <a:latin typeface="Montserrat"/>
                <a:ea typeface="Montserrat"/>
                <a:cs typeface="Montserrat"/>
                <a:sym typeface="Montserrat"/>
              </a:rPr>
              <a:t>.</a:t>
            </a:r>
            <a:endParaRPr lang="it-IT" dirty="0">
              <a:latin typeface="Montserrat"/>
              <a:ea typeface="Montserrat"/>
              <a:cs typeface="Montserrat"/>
            </a:endParaRPr>
          </a:p>
        </p:txBody>
      </p:sp>
      <p:pic>
        <p:nvPicPr>
          <p:cNvPr id="20" name="Immagine 19">
            <a:extLst>
              <a:ext uri="{FF2B5EF4-FFF2-40B4-BE49-F238E27FC236}">
                <a16:creationId xmlns:a16="http://schemas.microsoft.com/office/drawing/2014/main" id="{754C1DC2-5796-FFE4-374A-2F957ECC0ABB}"/>
              </a:ext>
            </a:extLst>
          </p:cNvPr>
          <p:cNvPicPr>
            <a:picLocks noChangeAspect="1"/>
          </p:cNvPicPr>
          <p:nvPr/>
        </p:nvPicPr>
        <p:blipFill>
          <a:blip r:embed="rId3"/>
          <a:stretch>
            <a:fillRect/>
          </a:stretch>
        </p:blipFill>
        <p:spPr>
          <a:xfrm>
            <a:off x="40822" y="1396033"/>
            <a:ext cx="2998213" cy="3038115"/>
          </a:xfrm>
          <a:prstGeom prst="rect">
            <a:avLst/>
          </a:prstGeom>
        </p:spPr>
      </p:pic>
      <p:pic>
        <p:nvPicPr>
          <p:cNvPr id="22" name="Immagine 21">
            <a:extLst>
              <a:ext uri="{FF2B5EF4-FFF2-40B4-BE49-F238E27FC236}">
                <a16:creationId xmlns:a16="http://schemas.microsoft.com/office/drawing/2014/main" id="{558AEA57-84BA-6F82-000A-CEFEB5118DCD}"/>
              </a:ext>
            </a:extLst>
          </p:cNvPr>
          <p:cNvPicPr>
            <a:picLocks noChangeAspect="1"/>
          </p:cNvPicPr>
          <p:nvPr/>
        </p:nvPicPr>
        <p:blipFill>
          <a:blip r:embed="rId4"/>
          <a:stretch>
            <a:fillRect/>
          </a:stretch>
        </p:blipFill>
        <p:spPr>
          <a:xfrm>
            <a:off x="2896081" y="1622991"/>
            <a:ext cx="2518602" cy="2811157"/>
          </a:xfrm>
          <a:prstGeom prst="rect">
            <a:avLst/>
          </a:prstGeom>
        </p:spPr>
      </p:pic>
      <p:sp>
        <p:nvSpPr>
          <p:cNvPr id="23" name="TextBox 10">
            <a:extLst>
              <a:ext uri="{FF2B5EF4-FFF2-40B4-BE49-F238E27FC236}">
                <a16:creationId xmlns:a16="http://schemas.microsoft.com/office/drawing/2014/main" id="{81AEC9EE-6FE6-E553-A68C-6F5CF07DF70F}"/>
              </a:ext>
            </a:extLst>
          </p:cNvPr>
          <p:cNvSpPr txBox="1"/>
          <p:nvPr/>
        </p:nvSpPr>
        <p:spPr>
          <a:xfrm>
            <a:off x="503464" y="669606"/>
            <a:ext cx="7775122" cy="361509"/>
          </a:xfrm>
          <a:prstGeom prst="rect">
            <a:avLst/>
          </a:prstGeom>
        </p:spPr>
        <p:txBody>
          <a:bodyPr wrap="square" lIns="0" tIns="0" rIns="0" bIns="0" rtlCol="0" anchor="t">
            <a:spAutoFit/>
          </a:bodyPr>
          <a:lstStyle/>
          <a:p>
            <a:pPr algn="ctr" defTabSz="457200">
              <a:lnSpc>
                <a:spcPts val="3135"/>
              </a:lnSpc>
            </a:pPr>
            <a:r>
              <a:rPr lang="it-IT" sz="2000" b="1" dirty="0">
                <a:solidFill>
                  <a:srgbClr val="009999"/>
                </a:solidFill>
                <a:latin typeface="Montserrat" panose="00000500000000000000" pitchFamily="2" charset="0"/>
              </a:rPr>
              <a:t>The Book</a:t>
            </a:r>
            <a:endParaRPr lang="it-IT" sz="2700" b="1" dirty="0">
              <a:solidFill>
                <a:srgbClr val="009999"/>
              </a:solidFill>
              <a:latin typeface="Montserrat" panose="00000500000000000000" pitchFamily="2" charset="0"/>
            </a:endParaRPr>
          </a:p>
        </p:txBody>
      </p:sp>
      <p:pic>
        <p:nvPicPr>
          <p:cNvPr id="5" name="Immagine 4">
            <a:extLst>
              <a:ext uri="{FF2B5EF4-FFF2-40B4-BE49-F238E27FC236}">
                <a16:creationId xmlns:a16="http://schemas.microsoft.com/office/drawing/2014/main" id="{A4D77F9E-3630-96D3-EECB-E9E399016CB7}"/>
              </a:ext>
            </a:extLst>
          </p:cNvPr>
          <p:cNvPicPr>
            <a:picLocks noChangeAspect="1"/>
          </p:cNvPicPr>
          <p:nvPr/>
        </p:nvPicPr>
        <p:blipFill>
          <a:blip r:embed="rId5"/>
          <a:stretch>
            <a:fillRect/>
          </a:stretch>
        </p:blipFill>
        <p:spPr>
          <a:xfrm>
            <a:off x="6033248" y="1031115"/>
            <a:ext cx="2891950" cy="3693919"/>
          </a:xfrm>
          <a:prstGeom prst="rect">
            <a:avLst/>
          </a:prstGeom>
        </p:spPr>
      </p:pic>
    </p:spTree>
    <p:extLst>
      <p:ext uri="{BB962C8B-B14F-4D97-AF65-F5344CB8AC3E}">
        <p14:creationId xmlns:p14="http://schemas.microsoft.com/office/powerpoint/2010/main" val="25745429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
            <a:ext cx="9144000" cy="473083"/>
          </a:xfrm>
          <a:prstGeom prst="rect">
            <a:avLst/>
          </a:prstGeom>
          <a:solidFill>
            <a:srgbClr val="1E3048"/>
          </a:solidFill>
        </p:spPr>
      </p:sp>
      <p:pic>
        <p:nvPicPr>
          <p:cNvPr id="11" name="Immagine 10">
            <a:extLst>
              <a:ext uri="{FF2B5EF4-FFF2-40B4-BE49-F238E27FC236}">
                <a16:creationId xmlns:a16="http://schemas.microsoft.com/office/drawing/2014/main" id="{FE89256D-CBAF-D8BB-B8D9-F2743D396B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7386"/>
            <a:ext cx="2171812" cy="381020"/>
          </a:xfrm>
          <a:prstGeom prst="rect">
            <a:avLst/>
          </a:prstGeom>
        </p:spPr>
      </p:pic>
      <p:pic>
        <p:nvPicPr>
          <p:cNvPr id="6" name="Immagine 5">
            <a:extLst>
              <a:ext uri="{FF2B5EF4-FFF2-40B4-BE49-F238E27FC236}">
                <a16:creationId xmlns:a16="http://schemas.microsoft.com/office/drawing/2014/main" id="{AB7F5492-2D39-8639-7C84-7E8038CA1DAE}"/>
              </a:ext>
            </a:extLst>
          </p:cNvPr>
          <p:cNvPicPr>
            <a:picLocks noChangeAspect="1"/>
          </p:cNvPicPr>
          <p:nvPr/>
        </p:nvPicPr>
        <p:blipFill>
          <a:blip r:embed="rId3"/>
          <a:stretch>
            <a:fillRect/>
          </a:stretch>
        </p:blipFill>
        <p:spPr>
          <a:xfrm>
            <a:off x="136522" y="663289"/>
            <a:ext cx="3221820" cy="4351362"/>
          </a:xfrm>
          <a:prstGeom prst="rect">
            <a:avLst/>
          </a:prstGeom>
        </p:spPr>
      </p:pic>
      <p:sp>
        <p:nvSpPr>
          <p:cNvPr id="7" name="Google Shape;128;p15">
            <a:extLst>
              <a:ext uri="{FF2B5EF4-FFF2-40B4-BE49-F238E27FC236}">
                <a16:creationId xmlns:a16="http://schemas.microsoft.com/office/drawing/2014/main" id="{743A0E3C-3512-E9F9-838C-74847AEBBF79}"/>
              </a:ext>
            </a:extLst>
          </p:cNvPr>
          <p:cNvSpPr txBox="1"/>
          <p:nvPr/>
        </p:nvSpPr>
        <p:spPr>
          <a:xfrm>
            <a:off x="3641114" y="2227630"/>
            <a:ext cx="4870981" cy="1107996"/>
          </a:xfrm>
          <a:prstGeom prst="rect">
            <a:avLst/>
          </a:prstGeom>
          <a:noFill/>
          <a:ln>
            <a:noFill/>
          </a:ln>
        </p:spPr>
        <p:txBody>
          <a:bodyPr spcFirstLastPara="1" wrap="square" lIns="0" tIns="0" rIns="0" bIns="0" anchor="t" anchorCtr="0">
            <a:spAutoFit/>
          </a:bodyPr>
          <a:lstStyle/>
          <a:p>
            <a:pPr algn="just" defTabSz="457200">
              <a:buSzPts val="1200"/>
            </a:pPr>
            <a:r>
              <a:rPr lang="en-US" sz="1800" dirty="0">
                <a:solidFill>
                  <a:schemeClr val="tx1"/>
                </a:solidFill>
                <a:latin typeface="Montserrat" panose="00000500000000000000" pitchFamily="2" charset="0"/>
              </a:rPr>
              <a:t>Presentation of the project results at the </a:t>
            </a:r>
            <a:r>
              <a:rPr lang="en-US" sz="1800" b="1" dirty="0">
                <a:solidFill>
                  <a:srgbClr val="009999"/>
                </a:solidFill>
                <a:latin typeface="Montserrat" panose="00000500000000000000" pitchFamily="2" charset="0"/>
              </a:rPr>
              <a:t>Senate House</a:t>
            </a:r>
            <a:r>
              <a:rPr lang="en-US" sz="1800" dirty="0">
                <a:solidFill>
                  <a:srgbClr val="009999"/>
                </a:solidFill>
                <a:latin typeface="Montserrat" panose="00000500000000000000" pitchFamily="2" charset="0"/>
              </a:rPr>
              <a:t> </a:t>
            </a:r>
            <a:r>
              <a:rPr lang="en-US" sz="1800" dirty="0">
                <a:solidFill>
                  <a:schemeClr val="tx1"/>
                </a:solidFill>
                <a:latin typeface="Montserrat" panose="00000500000000000000" pitchFamily="2" charset="0"/>
              </a:rPr>
              <a:t>in the presence of parliamentarians and the Culture, Science, and Education Committees.</a:t>
            </a:r>
            <a:endParaRPr lang="it-IT" sz="1800" dirty="0">
              <a:solidFill>
                <a:schemeClr val="tx1"/>
              </a:solidFill>
              <a:latin typeface="Montserrat" panose="00000500000000000000" pitchFamily="2" charset="0"/>
            </a:endParaRPr>
          </a:p>
        </p:txBody>
      </p:sp>
    </p:spTree>
    <p:extLst>
      <p:ext uri="{BB962C8B-B14F-4D97-AF65-F5344CB8AC3E}">
        <p14:creationId xmlns:p14="http://schemas.microsoft.com/office/powerpoint/2010/main" val="3726922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Titolo 3"/>
          <p:cNvSpPr txBox="1">
            <a:spLocks noGrp="1"/>
          </p:cNvSpPr>
          <p:nvPr>
            <p:ph type="title"/>
          </p:nvPr>
        </p:nvSpPr>
        <p:spPr>
          <a:xfrm>
            <a:off x="564296" y="439093"/>
            <a:ext cx="8204155" cy="473691"/>
          </a:xfrm>
          <a:prstGeom prst="rect">
            <a:avLst/>
          </a:prstGeom>
        </p:spPr>
        <p:txBody>
          <a:bodyPr>
            <a:normAutofit fontScale="90000"/>
          </a:bodyPr>
          <a:lstStyle>
            <a:lvl1pPr defTabSz="1261809">
              <a:defRPr sz="2760"/>
            </a:lvl1pPr>
          </a:lstStyle>
          <a:p>
            <a:pPr algn="ctr">
              <a:lnSpc>
                <a:spcPct val="90000"/>
              </a:lnSpc>
            </a:pPr>
            <a:r>
              <a:rPr lang="en-US" sz="2800" b="1" dirty="0">
                <a:latin typeface="Montserrat" panose="00000500000000000000" pitchFamily="2" charset="0"/>
              </a:rPr>
              <a:t>Rights Retention </a:t>
            </a:r>
            <a:br>
              <a:rPr lang="en-US" sz="2800" b="1" dirty="0">
                <a:latin typeface="Montserrat" panose="00000500000000000000" pitchFamily="2" charset="0"/>
              </a:rPr>
            </a:br>
            <a:endParaRPr lang="it-IT" sz="2800" b="1" dirty="0">
              <a:latin typeface="Montserrat" panose="00000500000000000000" pitchFamily="2" charset="0"/>
              <a:sym typeface="ARIAL-MDM"/>
            </a:endParaRPr>
          </a:p>
        </p:txBody>
      </p:sp>
      <p:sp>
        <p:nvSpPr>
          <p:cNvPr id="7" name="CasellaDiTesto 6">
            <a:extLst>
              <a:ext uri="{FF2B5EF4-FFF2-40B4-BE49-F238E27FC236}">
                <a16:creationId xmlns:a16="http://schemas.microsoft.com/office/drawing/2014/main" id="{20F71A7E-72B5-460C-D5D6-B5D4A7F223FE}"/>
              </a:ext>
            </a:extLst>
          </p:cNvPr>
          <p:cNvSpPr txBox="1"/>
          <p:nvPr/>
        </p:nvSpPr>
        <p:spPr>
          <a:xfrm>
            <a:off x="501380" y="1245955"/>
            <a:ext cx="8267071"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it-IT" sz="1800" b="1" spc="-1" dirty="0" err="1">
                <a:solidFill>
                  <a:schemeClr val="accent1"/>
                </a:solidFill>
                <a:latin typeface="Montserrat" panose="00000500000000000000" pitchFamily="2" charset="0"/>
                <a:cs typeface="Arial" panose="020B0604020202020204" pitchFamily="34" charset="0"/>
              </a:rPr>
              <a:t>Rights</a:t>
            </a:r>
            <a:r>
              <a:rPr lang="it-IT" sz="1800" b="1" spc="-1" dirty="0">
                <a:solidFill>
                  <a:schemeClr val="accent1"/>
                </a:solidFill>
                <a:latin typeface="Montserrat" panose="00000500000000000000" pitchFamily="2" charset="0"/>
                <a:cs typeface="Arial" panose="020B0604020202020204" pitchFamily="34" charset="0"/>
              </a:rPr>
              <a:t> </a:t>
            </a:r>
            <a:r>
              <a:rPr lang="it-IT" sz="1800" b="1" spc="-1" dirty="0" err="1">
                <a:solidFill>
                  <a:schemeClr val="accent1"/>
                </a:solidFill>
                <a:latin typeface="Montserrat" panose="00000500000000000000" pitchFamily="2" charset="0"/>
                <a:cs typeface="Arial" panose="020B0604020202020204" pitchFamily="34" charset="0"/>
              </a:rPr>
              <a:t>retention</a:t>
            </a:r>
            <a:r>
              <a:rPr lang="it-IT" sz="1800" b="1" spc="-1" dirty="0">
                <a:solidFill>
                  <a:schemeClr val="accent1"/>
                </a:solidFill>
                <a:latin typeface="Montserrat" panose="00000500000000000000" pitchFamily="2" charset="0"/>
                <a:cs typeface="Arial" panose="020B0604020202020204" pitchFamily="34" charset="0"/>
              </a:rPr>
              <a:t>: </a:t>
            </a:r>
            <a:r>
              <a:rPr lang="en-US" sz="1800" spc="-1" dirty="0">
                <a:latin typeface="Montserrat" panose="00000500000000000000" pitchFamily="2" charset="0"/>
                <a:cs typeface="Arial" panose="020B0604020202020204" pitchFamily="34" charset="0"/>
              </a:rPr>
              <a:t>An expressed position setting out the practice of retaining sufficient rights for academic works produced by an institutions’ researcher to make the work openly accessible and reusable immediately</a:t>
            </a:r>
          </a:p>
        </p:txBody>
      </p:sp>
      <p:sp>
        <p:nvSpPr>
          <p:cNvPr id="2" name="CasellaDiTesto 1">
            <a:extLst>
              <a:ext uri="{FF2B5EF4-FFF2-40B4-BE49-F238E27FC236}">
                <a16:creationId xmlns:a16="http://schemas.microsoft.com/office/drawing/2014/main" id="{B9FC72F9-B99E-3F10-049E-915412A0E5B3}"/>
              </a:ext>
            </a:extLst>
          </p:cNvPr>
          <p:cNvSpPr txBox="1"/>
          <p:nvPr/>
        </p:nvSpPr>
        <p:spPr>
          <a:xfrm>
            <a:off x="440576" y="2988308"/>
            <a:ext cx="3212868" cy="16004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latin typeface="Montserrat" panose="00000500000000000000" pitchFamily="2" charset="0"/>
              </a:rPr>
              <a:t>The traditional model of scientific publishing relies on researchers transferring their ownership rights to publishers, who can then publish and distribute the research results for commercial purposes</a:t>
            </a:r>
            <a:endParaRPr lang="it-IT" dirty="0">
              <a:latin typeface="Montserrat" panose="00000500000000000000" pitchFamily="2" charset="0"/>
            </a:endParaRPr>
          </a:p>
        </p:txBody>
      </p:sp>
      <p:sp>
        <p:nvSpPr>
          <p:cNvPr id="3" name="CasellaDiTesto 2">
            <a:extLst>
              <a:ext uri="{FF2B5EF4-FFF2-40B4-BE49-F238E27FC236}">
                <a16:creationId xmlns:a16="http://schemas.microsoft.com/office/drawing/2014/main" id="{32473193-DBDD-BED7-CFB5-912E43E7869C}"/>
              </a:ext>
            </a:extLst>
          </p:cNvPr>
          <p:cNvSpPr txBox="1"/>
          <p:nvPr/>
        </p:nvSpPr>
        <p:spPr>
          <a:xfrm>
            <a:off x="4426528" y="3425455"/>
            <a:ext cx="4717472" cy="7386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latin typeface="Montserrat" panose="00000500000000000000" pitchFamily="2" charset="0"/>
              </a:rPr>
              <a:t>This model is not applied by all publishers. Some publishers allow authors to retain their rights when publishing their work.</a:t>
            </a:r>
            <a:endParaRPr lang="it-IT" dirty="0">
              <a:latin typeface="Montserrat" panose="00000500000000000000" pitchFamily="2" charset="0"/>
            </a:endParaRPr>
          </a:p>
        </p:txBody>
      </p:sp>
      <p:cxnSp>
        <p:nvCxnSpPr>
          <p:cNvPr id="4" name="Connettore a gomito 3">
            <a:extLst>
              <a:ext uri="{FF2B5EF4-FFF2-40B4-BE49-F238E27FC236}">
                <a16:creationId xmlns:a16="http://schemas.microsoft.com/office/drawing/2014/main" id="{BFE14F2F-8CED-FA18-54CC-803D470586F7}"/>
              </a:ext>
            </a:extLst>
          </p:cNvPr>
          <p:cNvCxnSpPr>
            <a:cxnSpLocks/>
          </p:cNvCxnSpPr>
          <p:nvPr/>
        </p:nvCxnSpPr>
        <p:spPr>
          <a:xfrm>
            <a:off x="2614351" y="2779456"/>
            <a:ext cx="2568635" cy="1688105"/>
          </a:xfrm>
          <a:prstGeom prst="bentConnector3">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84626302"/>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
            <a:ext cx="9144000" cy="473083"/>
          </a:xfrm>
          <a:prstGeom prst="rect">
            <a:avLst/>
          </a:prstGeom>
          <a:solidFill>
            <a:srgbClr val="1E3048"/>
          </a:solidFill>
        </p:spPr>
      </p:sp>
      <p:pic>
        <p:nvPicPr>
          <p:cNvPr id="11" name="Immagine 10">
            <a:extLst>
              <a:ext uri="{FF2B5EF4-FFF2-40B4-BE49-F238E27FC236}">
                <a16:creationId xmlns:a16="http://schemas.microsoft.com/office/drawing/2014/main" id="{FE89256D-CBAF-D8BB-B8D9-F2743D396B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7386"/>
            <a:ext cx="2171812" cy="381020"/>
          </a:xfrm>
          <a:prstGeom prst="rect">
            <a:avLst/>
          </a:prstGeom>
        </p:spPr>
      </p:pic>
      <p:sp>
        <p:nvSpPr>
          <p:cNvPr id="23" name="TextBox 10">
            <a:extLst>
              <a:ext uri="{FF2B5EF4-FFF2-40B4-BE49-F238E27FC236}">
                <a16:creationId xmlns:a16="http://schemas.microsoft.com/office/drawing/2014/main" id="{81AEC9EE-6FE6-E553-A68C-6F5CF07DF70F}"/>
              </a:ext>
            </a:extLst>
          </p:cNvPr>
          <p:cNvSpPr txBox="1"/>
          <p:nvPr/>
        </p:nvSpPr>
        <p:spPr>
          <a:xfrm>
            <a:off x="503464" y="669606"/>
            <a:ext cx="7775122" cy="361509"/>
          </a:xfrm>
          <a:prstGeom prst="rect">
            <a:avLst/>
          </a:prstGeom>
        </p:spPr>
        <p:txBody>
          <a:bodyPr wrap="square" lIns="0" tIns="0" rIns="0" bIns="0" rtlCol="0" anchor="t">
            <a:spAutoFit/>
          </a:bodyPr>
          <a:lstStyle/>
          <a:p>
            <a:pPr algn="ctr" defTabSz="457200">
              <a:lnSpc>
                <a:spcPts val="3135"/>
              </a:lnSpc>
            </a:pPr>
            <a:r>
              <a:rPr lang="it-IT" sz="2000" b="1" dirty="0" err="1">
                <a:solidFill>
                  <a:srgbClr val="009999"/>
                </a:solidFill>
                <a:latin typeface="Montserrat" panose="00000500000000000000" pitchFamily="2" charset="0"/>
              </a:rPr>
              <a:t>Institutional</a:t>
            </a:r>
            <a:r>
              <a:rPr lang="it-IT" sz="2000" b="1" dirty="0">
                <a:solidFill>
                  <a:srgbClr val="009999"/>
                </a:solidFill>
                <a:latin typeface="Montserrat" panose="00000500000000000000" pitchFamily="2" charset="0"/>
              </a:rPr>
              <a:t> strategy </a:t>
            </a:r>
            <a:endParaRPr lang="it-IT" sz="2700" b="1" dirty="0">
              <a:solidFill>
                <a:srgbClr val="009999"/>
              </a:solidFill>
              <a:latin typeface="Montserrat" panose="00000500000000000000" pitchFamily="2" charset="0"/>
            </a:endParaRPr>
          </a:p>
        </p:txBody>
      </p:sp>
      <p:sp>
        <p:nvSpPr>
          <p:cNvPr id="4" name="Content Placeholder 8">
            <a:extLst>
              <a:ext uri="{FF2B5EF4-FFF2-40B4-BE49-F238E27FC236}">
                <a16:creationId xmlns:a16="http://schemas.microsoft.com/office/drawing/2014/main" id="{13AD1595-A5E4-FCB0-FC39-853CA2995D0B}"/>
              </a:ext>
            </a:extLst>
          </p:cNvPr>
          <p:cNvSpPr txBox="1">
            <a:spLocks/>
          </p:cNvSpPr>
          <p:nvPr/>
        </p:nvSpPr>
        <p:spPr>
          <a:xfrm>
            <a:off x="181820" y="1151403"/>
            <a:ext cx="8721492" cy="3263504"/>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a:lstStyle>
          <a:p>
            <a:pPr algn="just">
              <a:lnSpc>
                <a:spcPct val="107000"/>
              </a:lnSpc>
              <a:spcAft>
                <a:spcPts val="800"/>
              </a:spcAft>
            </a:pPr>
            <a:r>
              <a:rPr lang="en-GB" sz="1800" dirty="0">
                <a:latin typeface="Times New Roman" panose="02020603050405020304" pitchFamily="18" charset="0"/>
                <a:ea typeface="Times New Roman" panose="02020603050405020304" pitchFamily="18" charset="0"/>
                <a:cs typeface="Times New Roman" panose="02020603050405020304" pitchFamily="18" charset="0"/>
              </a:rPr>
              <a:t>We need a comprehensive  approach:</a:t>
            </a:r>
            <a:endParaRPr lang="it-IT" sz="1800" kern="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9" descr="A blue line drawing of a stack of papers&#10;&#10;Description automatically generated">
            <a:extLst>
              <a:ext uri="{FF2B5EF4-FFF2-40B4-BE49-F238E27FC236}">
                <a16:creationId xmlns:a16="http://schemas.microsoft.com/office/drawing/2014/main" id="{2E390C00-F5DF-5D1A-5CE8-74A31DC491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6598" y="2625779"/>
            <a:ext cx="1428995" cy="1428995"/>
          </a:xfrm>
          <a:prstGeom prst="rect">
            <a:avLst/>
          </a:prstGeom>
        </p:spPr>
      </p:pic>
      <p:pic>
        <p:nvPicPr>
          <p:cNvPr id="7" name="Picture 12" descr="A person pointing at a blackboard&#10;&#10;Description automatically generated">
            <a:extLst>
              <a:ext uri="{FF2B5EF4-FFF2-40B4-BE49-F238E27FC236}">
                <a16:creationId xmlns:a16="http://schemas.microsoft.com/office/drawing/2014/main" id="{98D4B602-D115-3FA6-2B45-448CC5E672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1251" y="2571964"/>
            <a:ext cx="1536626" cy="1536626"/>
          </a:xfrm>
          <a:prstGeom prst="rect">
            <a:avLst/>
          </a:prstGeom>
        </p:spPr>
      </p:pic>
      <p:graphicFrame>
        <p:nvGraphicFramePr>
          <p:cNvPr id="8" name="Content Placeholder 9">
            <a:extLst>
              <a:ext uri="{FF2B5EF4-FFF2-40B4-BE49-F238E27FC236}">
                <a16:creationId xmlns:a16="http://schemas.microsoft.com/office/drawing/2014/main" id="{F414C3DB-3C34-21A9-C963-AE7A300B3EED}"/>
              </a:ext>
            </a:extLst>
          </p:cNvPr>
          <p:cNvGraphicFramePr>
            <a:graphicFrameLocks/>
          </p:cNvGraphicFramePr>
          <p:nvPr>
            <p:extLst>
              <p:ext uri="{D42A27DB-BD31-4B8C-83A1-F6EECF244321}">
                <p14:modId xmlns:p14="http://schemas.microsoft.com/office/powerpoint/2010/main" val="2657732120"/>
              </p:ext>
            </p:extLst>
          </p:nvPr>
        </p:nvGraphicFramePr>
        <p:xfrm>
          <a:off x="628651" y="1774017"/>
          <a:ext cx="7886697" cy="601371"/>
        </p:xfrm>
        <a:graphic>
          <a:graphicData uri="http://schemas.openxmlformats.org/drawingml/2006/table">
            <a:tbl>
              <a:tblPr firstRow="1" bandRow="1">
                <a:tableStyleId>{5940675A-B579-460E-94D1-54222C63F5DA}</a:tableStyleId>
              </a:tblPr>
              <a:tblGrid>
                <a:gridCol w="2628899">
                  <a:extLst>
                    <a:ext uri="{9D8B030D-6E8A-4147-A177-3AD203B41FA5}">
                      <a16:colId xmlns:a16="http://schemas.microsoft.com/office/drawing/2014/main" val="560992916"/>
                    </a:ext>
                  </a:extLst>
                </a:gridCol>
                <a:gridCol w="2628899">
                  <a:extLst>
                    <a:ext uri="{9D8B030D-6E8A-4147-A177-3AD203B41FA5}">
                      <a16:colId xmlns:a16="http://schemas.microsoft.com/office/drawing/2014/main" val="3172608703"/>
                    </a:ext>
                  </a:extLst>
                </a:gridCol>
                <a:gridCol w="2628899">
                  <a:extLst>
                    <a:ext uri="{9D8B030D-6E8A-4147-A177-3AD203B41FA5}">
                      <a16:colId xmlns:a16="http://schemas.microsoft.com/office/drawing/2014/main" val="3337540214"/>
                    </a:ext>
                  </a:extLst>
                </a:gridCol>
              </a:tblGrid>
              <a:tr h="601371">
                <a:tc>
                  <a:txBody>
                    <a:bodyPr/>
                    <a:lstStyle/>
                    <a:p>
                      <a:pPr algn="ctr"/>
                      <a:r>
                        <a:rPr lang="en-IT" sz="2100" b="0" dirty="0">
                          <a:solidFill>
                            <a:srgbClr val="002060"/>
                          </a:solidFill>
                          <a:latin typeface="Source Sans Pro" panose="020B0503030403020204" pitchFamily="34" charset="0"/>
                          <a:ea typeface="Source Sans Pro" panose="020B0503030403020204" pitchFamily="34" charset="0"/>
                        </a:rPr>
                        <a:t>Reg</a:t>
                      </a:r>
                      <a:r>
                        <a:rPr lang="it-IT" sz="2100" b="0" dirty="0" err="1">
                          <a:solidFill>
                            <a:srgbClr val="002060"/>
                          </a:solidFill>
                          <a:latin typeface="Source Sans Pro" panose="020B0503030403020204" pitchFamily="34" charset="0"/>
                          <a:ea typeface="Source Sans Pro" panose="020B0503030403020204" pitchFamily="34" charset="0"/>
                        </a:rPr>
                        <a:t>ultations</a:t>
                      </a:r>
                      <a:endParaRPr lang="en-IT" sz="2100" b="0" dirty="0">
                        <a:solidFill>
                          <a:srgbClr val="002060"/>
                        </a:solidFill>
                        <a:latin typeface="Source Sans Pro" panose="020B0503030403020204" pitchFamily="34" charset="0"/>
                        <a:ea typeface="Source Sans Pro" panose="020B0503030403020204" pitchFamily="34" charset="0"/>
                      </a:endParaRPr>
                    </a:p>
                  </a:txBody>
                  <a:tcPr marL="68580" marR="68580" marT="34290" marB="3429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it-IT" sz="2100" b="0" dirty="0">
                          <a:solidFill>
                            <a:srgbClr val="002060"/>
                          </a:solidFill>
                          <a:latin typeface="Source Sans Pro" panose="020B0503030403020204" pitchFamily="34" charset="0"/>
                          <a:ea typeface="Source Sans Pro" panose="020B0503030403020204" pitchFamily="34" charset="0"/>
                        </a:rPr>
                        <a:t>Training </a:t>
                      </a:r>
                      <a:endParaRPr lang="en-IT" sz="2100" b="0" dirty="0">
                        <a:solidFill>
                          <a:srgbClr val="002060"/>
                        </a:solidFill>
                        <a:latin typeface="Source Sans Pro" panose="020B0503030403020204" pitchFamily="34" charset="0"/>
                        <a:ea typeface="Source Sans Pro" panose="020B0503030403020204" pitchFamily="34" charset="0"/>
                      </a:endParaRPr>
                    </a:p>
                  </a:txBody>
                  <a:tcPr marL="68580" marR="68580" marT="34290" marB="3429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IT" sz="2100" b="0" dirty="0">
                          <a:solidFill>
                            <a:srgbClr val="002060"/>
                          </a:solidFill>
                          <a:latin typeface="Source Sans Pro" panose="020B0503030403020204" pitchFamily="34" charset="0"/>
                          <a:ea typeface="Source Sans Pro" panose="020B0503030403020204" pitchFamily="34" charset="0"/>
                        </a:rPr>
                        <a:t>Support</a:t>
                      </a:r>
                    </a:p>
                  </a:txBody>
                  <a:tcPr marL="68580" marR="68580" marT="34290" marB="3429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40593090"/>
                  </a:ext>
                </a:extLst>
              </a:tr>
            </a:tbl>
          </a:graphicData>
        </a:graphic>
      </p:graphicFrame>
      <p:pic>
        <p:nvPicPr>
          <p:cNvPr id="9" name="Picture 16" descr="A group of people in a black background&#10;&#10;Description automatically generated">
            <a:extLst>
              <a:ext uri="{FF2B5EF4-FFF2-40B4-BE49-F238E27FC236}">
                <a16:creationId xmlns:a16="http://schemas.microsoft.com/office/drawing/2014/main" id="{CD5B538B-320A-DD02-AABF-1E147EEB7B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3534" y="2678217"/>
            <a:ext cx="1324121" cy="1324121"/>
          </a:xfrm>
          <a:prstGeom prst="rect">
            <a:avLst/>
          </a:prstGeom>
        </p:spPr>
      </p:pic>
    </p:spTree>
    <p:extLst>
      <p:ext uri="{BB962C8B-B14F-4D97-AF65-F5344CB8AC3E}">
        <p14:creationId xmlns:p14="http://schemas.microsoft.com/office/powerpoint/2010/main" val="27235289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
            <a:ext cx="9144000" cy="473083"/>
          </a:xfrm>
          <a:prstGeom prst="rect">
            <a:avLst/>
          </a:prstGeom>
          <a:solidFill>
            <a:srgbClr val="1E3048"/>
          </a:solidFill>
        </p:spPr>
      </p:sp>
      <p:pic>
        <p:nvPicPr>
          <p:cNvPr id="11" name="Immagine 10">
            <a:extLst>
              <a:ext uri="{FF2B5EF4-FFF2-40B4-BE49-F238E27FC236}">
                <a16:creationId xmlns:a16="http://schemas.microsoft.com/office/drawing/2014/main" id="{FE89256D-CBAF-D8BB-B8D9-F2743D396B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7386"/>
            <a:ext cx="2171812" cy="381020"/>
          </a:xfrm>
          <a:prstGeom prst="rect">
            <a:avLst/>
          </a:prstGeom>
        </p:spPr>
      </p:pic>
      <p:sp>
        <p:nvSpPr>
          <p:cNvPr id="3" name="TextBox 4">
            <a:extLst>
              <a:ext uri="{FF2B5EF4-FFF2-40B4-BE49-F238E27FC236}">
                <a16:creationId xmlns:a16="http://schemas.microsoft.com/office/drawing/2014/main" id="{F68A7D0C-ABB3-77FE-BEF8-6A2BEDAA4C48}"/>
              </a:ext>
            </a:extLst>
          </p:cNvPr>
          <p:cNvSpPr txBox="1"/>
          <p:nvPr/>
        </p:nvSpPr>
        <p:spPr>
          <a:xfrm>
            <a:off x="5316131" y="1315266"/>
            <a:ext cx="2590636" cy="2354491"/>
          </a:xfrm>
          <a:prstGeom prst="rect">
            <a:avLst/>
          </a:prstGeom>
          <a:noFill/>
        </p:spPr>
        <p:txBody>
          <a:bodyPr wrap="square">
            <a:spAutoFit/>
          </a:bodyPr>
          <a:lstStyle/>
          <a:p>
            <a:pPr marL="214313" indent="-214313">
              <a:buFont typeface="Arial" panose="020B0604020202020204" pitchFamily="34" charset="0"/>
              <a:buChar char="•"/>
            </a:pPr>
            <a:r>
              <a:rPr lang="en-GB" sz="1050" dirty="0">
                <a:solidFill>
                  <a:srgbClr val="2D2D2D"/>
                </a:solidFill>
                <a:latin typeface="Source Sans Pro" panose="020B0503030403020204" pitchFamily="34" charset="0"/>
              </a:rPr>
              <a:t>Harvard University (</a:t>
            </a:r>
            <a:r>
              <a:rPr lang="en-GB" sz="1050" u="sng" dirty="0">
                <a:solidFill>
                  <a:srgbClr val="2D2D2D"/>
                </a:solidFill>
                <a:latin typeface="Source Sans Pro" panose="020B0503030403020204" pitchFamily="34" charset="0"/>
                <a:hlinkClick r:id="rId3"/>
              </a:rPr>
              <a:t>starting with the Faculty of Arts and Sciences in 2008</a:t>
            </a:r>
            <a:r>
              <a:rPr lang="en-GB" sz="1050" dirty="0">
                <a:solidFill>
                  <a:srgbClr val="2D2D2D"/>
                </a:solidFill>
                <a:latin typeface="Source Sans Pro" panose="020B0503030403020204" pitchFamily="34" charset="0"/>
              </a:rPr>
              <a:t>)</a:t>
            </a:r>
          </a:p>
          <a:p>
            <a:pPr marL="214313" indent="-214313">
              <a:buFont typeface="Arial" panose="020B0604020202020204" pitchFamily="34" charset="0"/>
              <a:buChar char="•"/>
            </a:pPr>
            <a:r>
              <a:rPr lang="en-GB" sz="1050" dirty="0">
                <a:solidFill>
                  <a:srgbClr val="2D2D2D"/>
                </a:solidFill>
                <a:latin typeface="Source Sans Pro" panose="020B0503030403020204" pitchFamily="34" charset="0"/>
              </a:rPr>
              <a:t>Stanford University (</a:t>
            </a:r>
            <a:r>
              <a:rPr lang="en-GB" sz="1050" u="sng" dirty="0">
                <a:solidFill>
                  <a:srgbClr val="2D2D2D"/>
                </a:solidFill>
                <a:latin typeface="Source Sans Pro" panose="020B0503030403020204" pitchFamily="34" charset="0"/>
                <a:hlinkClick r:id="rId4"/>
              </a:rPr>
              <a:t>starting with the School of Education in 2008</a:t>
            </a:r>
            <a:r>
              <a:rPr lang="en-GB" sz="1050" dirty="0">
                <a:solidFill>
                  <a:srgbClr val="2D2D2D"/>
                </a:solidFill>
                <a:latin typeface="Source Sans Pro" panose="020B0503030403020204" pitchFamily="34" charset="0"/>
              </a:rPr>
              <a:t>)</a:t>
            </a:r>
          </a:p>
          <a:p>
            <a:pPr marL="214313" indent="-214313">
              <a:buFont typeface="Arial" panose="020B0604020202020204" pitchFamily="34" charset="0"/>
              <a:buChar char="•"/>
            </a:pPr>
            <a:r>
              <a:rPr lang="en-GB" sz="1050" dirty="0">
                <a:solidFill>
                  <a:srgbClr val="2D2D2D"/>
                </a:solidFill>
                <a:latin typeface="Source Sans Pro" panose="020B0503030403020204" pitchFamily="34" charset="0"/>
              </a:rPr>
              <a:t>Massachusetts Institute of Technology (MIT) (</a:t>
            </a:r>
            <a:r>
              <a:rPr lang="en-GB" sz="1050" u="sng" dirty="0">
                <a:solidFill>
                  <a:srgbClr val="2D2D2D"/>
                </a:solidFill>
                <a:latin typeface="Source Sans Pro" panose="020B0503030403020204" pitchFamily="34" charset="0"/>
                <a:hlinkClick r:id="rId5"/>
              </a:rPr>
              <a:t>since 2009</a:t>
            </a:r>
            <a:r>
              <a:rPr lang="en-GB" sz="1050" dirty="0">
                <a:solidFill>
                  <a:srgbClr val="2D2D2D"/>
                </a:solidFill>
                <a:latin typeface="Source Sans Pro" panose="020B0503030403020204" pitchFamily="34" charset="0"/>
              </a:rPr>
              <a:t>)</a:t>
            </a:r>
          </a:p>
          <a:p>
            <a:pPr marL="214313" indent="-214313">
              <a:buFont typeface="Arial" panose="020B0604020202020204" pitchFamily="34" charset="0"/>
              <a:buChar char="•"/>
            </a:pPr>
            <a:r>
              <a:rPr lang="en-GB" sz="1050" dirty="0">
                <a:solidFill>
                  <a:srgbClr val="2D2D2D"/>
                </a:solidFill>
                <a:latin typeface="Source Sans Pro" panose="020B0503030403020204" pitchFamily="34" charset="0"/>
              </a:rPr>
              <a:t>Auckland University of Technology (</a:t>
            </a:r>
            <a:r>
              <a:rPr lang="en-GB" sz="1050" u="sng" dirty="0">
                <a:solidFill>
                  <a:srgbClr val="2D2D2D"/>
                </a:solidFill>
                <a:latin typeface="Source Sans Pro" panose="020B0503030403020204" pitchFamily="34" charset="0"/>
                <a:hlinkClick r:id="rId6"/>
              </a:rPr>
              <a:t>since 2020</a:t>
            </a:r>
            <a:r>
              <a:rPr lang="en-GB" sz="1050" dirty="0">
                <a:solidFill>
                  <a:srgbClr val="2D2D2D"/>
                </a:solidFill>
                <a:latin typeface="Source Sans Pro" panose="020B0503030403020204" pitchFamily="34" charset="0"/>
              </a:rPr>
              <a:t>)</a:t>
            </a:r>
          </a:p>
          <a:p>
            <a:pPr marL="214313" indent="-214313">
              <a:buFont typeface="Arial" panose="020B0604020202020204" pitchFamily="34" charset="0"/>
              <a:buChar char="•"/>
            </a:pPr>
            <a:r>
              <a:rPr lang="en-GB" sz="1050" dirty="0">
                <a:solidFill>
                  <a:srgbClr val="2D2D2D"/>
                </a:solidFill>
                <a:latin typeface="Source Sans Pro" panose="020B0503030403020204" pitchFamily="34" charset="0"/>
              </a:rPr>
              <a:t>University of New South Wales (UNSW) (</a:t>
            </a:r>
            <a:r>
              <a:rPr lang="en-GB" sz="1050" u="sng" dirty="0">
                <a:solidFill>
                  <a:srgbClr val="2D2D2D"/>
                </a:solidFill>
                <a:latin typeface="Source Sans Pro" panose="020B0503030403020204" pitchFamily="34" charset="0"/>
                <a:hlinkClick r:id="rId7"/>
              </a:rPr>
              <a:t>since 2021</a:t>
            </a:r>
            <a:r>
              <a:rPr lang="en-GB" sz="1050" dirty="0">
                <a:solidFill>
                  <a:srgbClr val="2D2D2D"/>
                </a:solidFill>
                <a:latin typeface="Source Sans Pro" panose="020B0503030403020204" pitchFamily="34" charset="0"/>
              </a:rPr>
              <a:t>)</a:t>
            </a:r>
          </a:p>
          <a:p>
            <a:pPr marL="214313" indent="-214313">
              <a:buFont typeface="Arial" panose="020B0604020202020204" pitchFamily="34" charset="0"/>
              <a:buChar char="•"/>
            </a:pPr>
            <a:r>
              <a:rPr lang="en-GB" sz="1050" dirty="0">
                <a:solidFill>
                  <a:srgbClr val="2D2D2D"/>
                </a:solidFill>
                <a:latin typeface="Source Sans Pro" panose="020B0503030403020204" pitchFamily="34" charset="0"/>
              </a:rPr>
              <a:t>University of Cambridge (</a:t>
            </a:r>
            <a:r>
              <a:rPr lang="en-GB" sz="1050" u="sng" dirty="0">
                <a:solidFill>
                  <a:srgbClr val="2D2D2D"/>
                </a:solidFill>
                <a:latin typeface="Source Sans Pro" panose="020B0503030403020204" pitchFamily="34" charset="0"/>
                <a:hlinkClick r:id="rId8"/>
              </a:rPr>
              <a:t>since 2022</a:t>
            </a:r>
            <a:r>
              <a:rPr lang="en-GB" sz="1050" dirty="0">
                <a:solidFill>
                  <a:srgbClr val="2D2D2D"/>
                </a:solidFill>
                <a:latin typeface="Source Sans Pro" panose="020B0503030403020204" pitchFamily="34" charset="0"/>
              </a:rPr>
              <a:t>)</a:t>
            </a:r>
          </a:p>
          <a:p>
            <a:pPr marL="214313" indent="-214313">
              <a:buFont typeface="Arial" panose="020B0604020202020204" pitchFamily="34" charset="0"/>
              <a:buChar char="•"/>
            </a:pPr>
            <a:r>
              <a:rPr lang="en-GB" sz="1050" dirty="0">
                <a:solidFill>
                  <a:srgbClr val="2D2D2D"/>
                </a:solidFill>
                <a:latin typeface="Source Sans Pro" panose="020B0503030403020204" pitchFamily="34" charset="0"/>
              </a:rPr>
              <a:t>University of Oxford (</a:t>
            </a:r>
            <a:r>
              <a:rPr lang="en-GB" sz="1050" u="sng" dirty="0">
                <a:solidFill>
                  <a:srgbClr val="2D2D2D"/>
                </a:solidFill>
                <a:latin typeface="Source Sans Pro" panose="020B0503030403020204" pitchFamily="34" charset="0"/>
                <a:hlinkClick r:id="rId9"/>
              </a:rPr>
              <a:t>since 2023</a:t>
            </a:r>
            <a:r>
              <a:rPr lang="en-GB" sz="1050" dirty="0">
                <a:solidFill>
                  <a:srgbClr val="2D2D2D"/>
                </a:solidFill>
                <a:latin typeface="Source Sans Pro" panose="020B0503030403020204" pitchFamily="34" charset="0"/>
              </a:rPr>
              <a:t>)</a:t>
            </a:r>
          </a:p>
          <a:p>
            <a:pPr marL="214313" indent="-214313">
              <a:buFont typeface="Arial" panose="020B0604020202020204" pitchFamily="34" charset="0"/>
              <a:buChar char="•"/>
            </a:pPr>
            <a:endParaRPr lang="en-GB" sz="1050" dirty="0">
              <a:solidFill>
                <a:srgbClr val="2D2D2D"/>
              </a:solidFill>
              <a:latin typeface="Source Sans Pro" panose="020B0503030403020204" pitchFamily="34" charset="0"/>
            </a:endParaRPr>
          </a:p>
          <a:p>
            <a:pPr algn="l"/>
            <a:r>
              <a:rPr lang="en-GB" sz="1050" dirty="0">
                <a:solidFill>
                  <a:srgbClr val="2D2D2D"/>
                </a:solidFill>
                <a:latin typeface="Source Sans Pro" panose="020B0503030403020204" pitchFamily="34" charset="0"/>
              </a:rPr>
              <a:t>And others…</a:t>
            </a:r>
          </a:p>
        </p:txBody>
      </p:sp>
      <p:pic>
        <p:nvPicPr>
          <p:cNvPr id="5" name="Picture 8" descr="A screenshot of a computer&#10;&#10;Description automatically generated">
            <a:extLst>
              <a:ext uri="{FF2B5EF4-FFF2-40B4-BE49-F238E27FC236}">
                <a16:creationId xmlns:a16="http://schemas.microsoft.com/office/drawing/2014/main" id="{53771A9A-98EF-6F1F-4A05-6D723045FCAC}"/>
              </a:ext>
            </a:extLst>
          </p:cNvPr>
          <p:cNvPicPr>
            <a:picLocks noChangeAspect="1"/>
          </p:cNvPicPr>
          <p:nvPr/>
        </p:nvPicPr>
        <p:blipFill rotWithShape="1">
          <a:blip r:embed="rId10">
            <a:extLst>
              <a:ext uri="{28A0092B-C50C-407E-A947-70E740481C1C}">
                <a14:useLocalDpi xmlns:a14="http://schemas.microsoft.com/office/drawing/2010/main" val="0"/>
              </a:ext>
            </a:extLst>
          </a:blip>
          <a:srcRect b="15942"/>
          <a:stretch/>
        </p:blipFill>
        <p:spPr>
          <a:xfrm>
            <a:off x="191186" y="1006259"/>
            <a:ext cx="1887336" cy="3708557"/>
          </a:xfrm>
          <a:prstGeom prst="rect">
            <a:avLst/>
          </a:prstGeom>
          <a:ln w="38100">
            <a:solidFill>
              <a:schemeClr val="bg1"/>
            </a:solidFill>
          </a:ln>
        </p:spPr>
      </p:pic>
      <p:pic>
        <p:nvPicPr>
          <p:cNvPr id="10" name="Picture 11" descr="A screenshot of a computer&#10;&#10;Description automatically generated">
            <a:extLst>
              <a:ext uri="{FF2B5EF4-FFF2-40B4-BE49-F238E27FC236}">
                <a16:creationId xmlns:a16="http://schemas.microsoft.com/office/drawing/2014/main" id="{9DD2ED7F-F056-2F6E-9490-6A54F06C7B9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12693" y="1223554"/>
            <a:ext cx="1887336" cy="3769115"/>
          </a:xfrm>
          <a:prstGeom prst="rect">
            <a:avLst/>
          </a:prstGeom>
          <a:ln w="38100">
            <a:solidFill>
              <a:schemeClr val="bg1"/>
            </a:solidFill>
          </a:ln>
        </p:spPr>
      </p:pic>
      <p:pic>
        <p:nvPicPr>
          <p:cNvPr id="12" name="Picture 15" descr="A screenshot of a computer&#10;&#10;Description automatically generated">
            <a:extLst>
              <a:ext uri="{FF2B5EF4-FFF2-40B4-BE49-F238E27FC236}">
                <a16:creationId xmlns:a16="http://schemas.microsoft.com/office/drawing/2014/main" id="{629AD05F-58CC-1D65-797F-D26BFD96A3B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87697" y="1498094"/>
            <a:ext cx="1741657" cy="3561930"/>
          </a:xfrm>
          <a:prstGeom prst="rect">
            <a:avLst/>
          </a:prstGeom>
          <a:ln w="38100">
            <a:solidFill>
              <a:schemeClr val="bg1"/>
            </a:solidFill>
          </a:ln>
        </p:spPr>
      </p:pic>
      <p:sp>
        <p:nvSpPr>
          <p:cNvPr id="14" name="CasellaDiTesto 13">
            <a:extLst>
              <a:ext uri="{FF2B5EF4-FFF2-40B4-BE49-F238E27FC236}">
                <a16:creationId xmlns:a16="http://schemas.microsoft.com/office/drawing/2014/main" id="{B3E1A328-FCF0-AF10-93B4-9207A33839FE}"/>
              </a:ext>
            </a:extLst>
          </p:cNvPr>
          <p:cNvSpPr txBox="1"/>
          <p:nvPr/>
        </p:nvSpPr>
        <p:spPr>
          <a:xfrm>
            <a:off x="2427316" y="624619"/>
            <a:ext cx="5951913" cy="400110"/>
          </a:xfrm>
          <a:prstGeom prst="rect">
            <a:avLst/>
          </a:prstGeom>
          <a:noFill/>
        </p:spPr>
        <p:txBody>
          <a:bodyPr wrap="square">
            <a:spAutoFit/>
          </a:bodyPr>
          <a:lstStyle/>
          <a:p>
            <a:r>
              <a:rPr lang="en-GB" sz="2000" b="1" dirty="0">
                <a:solidFill>
                  <a:srgbClr val="009999"/>
                </a:solidFill>
                <a:latin typeface="Montserrat" panose="00000500000000000000" pitchFamily="2" charset="0"/>
              </a:rPr>
              <a:t>Examples of institutions adopting RRS</a:t>
            </a:r>
            <a:endParaRPr lang="it-IT" sz="2000" b="1" dirty="0">
              <a:solidFill>
                <a:srgbClr val="009999"/>
              </a:solidFill>
              <a:latin typeface="Montserrat" panose="00000500000000000000" pitchFamily="2" charset="0"/>
            </a:endParaRPr>
          </a:p>
        </p:txBody>
      </p:sp>
    </p:spTree>
    <p:extLst>
      <p:ext uri="{BB962C8B-B14F-4D97-AF65-F5344CB8AC3E}">
        <p14:creationId xmlns:p14="http://schemas.microsoft.com/office/powerpoint/2010/main" val="33215870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
            <a:ext cx="9144000" cy="473083"/>
          </a:xfrm>
          <a:prstGeom prst="rect">
            <a:avLst/>
          </a:prstGeom>
          <a:solidFill>
            <a:srgbClr val="1E3048"/>
          </a:solidFill>
        </p:spPr>
      </p:sp>
      <p:pic>
        <p:nvPicPr>
          <p:cNvPr id="11" name="Immagine 10">
            <a:extLst>
              <a:ext uri="{FF2B5EF4-FFF2-40B4-BE49-F238E27FC236}">
                <a16:creationId xmlns:a16="http://schemas.microsoft.com/office/drawing/2014/main" id="{FE89256D-CBAF-D8BB-B8D9-F2743D396B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7386"/>
            <a:ext cx="2171812" cy="381020"/>
          </a:xfrm>
          <a:prstGeom prst="rect">
            <a:avLst/>
          </a:prstGeom>
        </p:spPr>
      </p:pic>
      <p:sp>
        <p:nvSpPr>
          <p:cNvPr id="23" name="TextBox 10">
            <a:extLst>
              <a:ext uri="{FF2B5EF4-FFF2-40B4-BE49-F238E27FC236}">
                <a16:creationId xmlns:a16="http://schemas.microsoft.com/office/drawing/2014/main" id="{81AEC9EE-6FE6-E553-A68C-6F5CF07DF70F}"/>
              </a:ext>
            </a:extLst>
          </p:cNvPr>
          <p:cNvSpPr txBox="1"/>
          <p:nvPr/>
        </p:nvSpPr>
        <p:spPr>
          <a:xfrm>
            <a:off x="353834" y="802239"/>
            <a:ext cx="7775122" cy="397545"/>
          </a:xfrm>
          <a:prstGeom prst="rect">
            <a:avLst/>
          </a:prstGeom>
        </p:spPr>
        <p:txBody>
          <a:bodyPr wrap="square" lIns="0" tIns="0" rIns="0" bIns="0" rtlCol="0" anchor="t">
            <a:spAutoFit/>
          </a:bodyPr>
          <a:lstStyle/>
          <a:p>
            <a:pPr algn="ctr" defTabSz="457200">
              <a:lnSpc>
                <a:spcPts val="3135"/>
              </a:lnSpc>
            </a:pPr>
            <a:r>
              <a:rPr lang="it-IT" sz="2800" b="1" dirty="0">
                <a:solidFill>
                  <a:srgbClr val="009999"/>
                </a:solidFill>
                <a:latin typeface="Montserrat" panose="00000500000000000000" pitchFamily="2" charset="0"/>
              </a:rPr>
              <a:t>Training</a:t>
            </a:r>
          </a:p>
        </p:txBody>
      </p:sp>
      <p:sp>
        <p:nvSpPr>
          <p:cNvPr id="6" name="CasellaDiTesto 5">
            <a:extLst>
              <a:ext uri="{FF2B5EF4-FFF2-40B4-BE49-F238E27FC236}">
                <a16:creationId xmlns:a16="http://schemas.microsoft.com/office/drawing/2014/main" id="{7E2638DE-4FD9-D9FF-E86E-1F6A74647F58}"/>
              </a:ext>
            </a:extLst>
          </p:cNvPr>
          <p:cNvSpPr txBox="1"/>
          <p:nvPr/>
        </p:nvSpPr>
        <p:spPr>
          <a:xfrm>
            <a:off x="472019" y="1492904"/>
            <a:ext cx="8199961" cy="2754024"/>
          </a:xfrm>
          <a:prstGeom prst="rect">
            <a:avLst/>
          </a:prstGeom>
          <a:noFill/>
        </p:spPr>
        <p:txBody>
          <a:bodyPr wrap="square">
            <a:spAutoFit/>
          </a:bodyPr>
          <a:lstStyle/>
          <a:p>
            <a:pPr algn="just">
              <a:lnSpc>
                <a:spcPct val="107000"/>
              </a:lnSpc>
              <a:spcAft>
                <a:spcPts val="800"/>
              </a:spcAft>
            </a:pPr>
            <a:r>
              <a:rPr lang="en-GB" sz="1800" kern="0" dirty="0">
                <a:effectLst/>
                <a:latin typeface="Montserrat" panose="00000500000000000000" pitchFamily="2" charset="0"/>
                <a:ea typeface="Times New Roman" panose="02020603050405020304" pitchFamily="18" charset="0"/>
                <a:cs typeface="Times New Roman" panose="02020603050405020304" pitchFamily="18" charset="0"/>
              </a:rPr>
              <a:t>Training is critical at all levels:</a:t>
            </a:r>
            <a:endParaRPr lang="it-IT" sz="1800" kern="100" dirty="0">
              <a:effectLst/>
              <a:latin typeface="Montserrat" panose="00000500000000000000" pitchFamily="2"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GB" sz="1800" b="1" kern="0" dirty="0">
                <a:effectLst/>
                <a:latin typeface="Montserrat" panose="00000500000000000000" pitchFamily="2" charset="0"/>
                <a:ea typeface="Times New Roman" panose="02020603050405020304" pitchFamily="18" charset="0"/>
                <a:cs typeface="Times New Roman" panose="02020603050405020304" pitchFamily="18" charset="0"/>
              </a:rPr>
              <a:t>Researchers</a:t>
            </a:r>
            <a:r>
              <a:rPr lang="en-GB" sz="1800" kern="0" dirty="0">
                <a:effectLst/>
                <a:latin typeface="Montserrat" panose="00000500000000000000" pitchFamily="2" charset="0"/>
                <a:ea typeface="Times New Roman" panose="02020603050405020304" pitchFamily="18" charset="0"/>
                <a:cs typeface="Times New Roman" panose="02020603050405020304" pitchFamily="18" charset="0"/>
              </a:rPr>
              <a:t> need to be educated to raise awareness and encourage positive practices.</a:t>
            </a:r>
            <a:endParaRPr lang="it-IT" sz="1800" kern="100" dirty="0">
              <a:effectLst/>
              <a:latin typeface="Montserrat" panose="00000500000000000000" pitchFamily="2"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GB" sz="1800" b="1" kern="0" dirty="0">
                <a:effectLst/>
                <a:latin typeface="Montserrat" panose="00000500000000000000" pitchFamily="2" charset="0"/>
                <a:ea typeface="Times New Roman" panose="02020603050405020304" pitchFamily="18" charset="0"/>
                <a:cs typeface="Times New Roman" panose="02020603050405020304" pitchFamily="18" charset="0"/>
              </a:rPr>
              <a:t>Legal and ethical experts </a:t>
            </a:r>
            <a:r>
              <a:rPr lang="en-GB" sz="1800" kern="0" dirty="0">
                <a:effectLst/>
                <a:latin typeface="Montserrat" panose="00000500000000000000" pitchFamily="2" charset="0"/>
                <a:ea typeface="Times New Roman" panose="02020603050405020304" pitchFamily="18" charset="0"/>
                <a:cs typeface="Times New Roman" panose="02020603050405020304" pitchFamily="18" charset="0"/>
              </a:rPr>
              <a:t>require specific training on Open Access and Open Science to provide proper support.</a:t>
            </a:r>
            <a:endParaRPr lang="it-IT" sz="1800" kern="100" dirty="0">
              <a:effectLst/>
              <a:latin typeface="Montserrat" panose="00000500000000000000" pitchFamily="2"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GB" sz="1800" b="1" kern="0" dirty="0">
                <a:effectLst/>
                <a:latin typeface="Montserrat" panose="00000500000000000000" pitchFamily="2" charset="0"/>
                <a:ea typeface="Times New Roman" panose="02020603050405020304" pitchFamily="18" charset="0"/>
                <a:cs typeface="Times New Roman" panose="02020603050405020304" pitchFamily="18" charset="0"/>
              </a:rPr>
              <a:t>Governance bodies </a:t>
            </a:r>
            <a:r>
              <a:rPr lang="en-GB" sz="1800" kern="0" dirty="0">
                <a:effectLst/>
                <a:latin typeface="Montserrat" panose="00000500000000000000" pitchFamily="2" charset="0"/>
                <a:ea typeface="Times New Roman" panose="02020603050405020304" pitchFamily="18" charset="0"/>
                <a:cs typeface="Times New Roman" panose="02020603050405020304" pitchFamily="18" charset="0"/>
              </a:rPr>
              <a:t>must be adequately supported to develop and implement strategies that promote Open Access within their institutions.</a:t>
            </a:r>
            <a:endParaRPr lang="it-IT" sz="1800" kern="100" dirty="0">
              <a:effectLst/>
              <a:latin typeface="Montserrat" panose="000005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993651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35"/>
          <p:cNvSpPr/>
          <p:nvPr/>
        </p:nvSpPr>
        <p:spPr>
          <a:xfrm>
            <a:off x="0" y="0"/>
            <a:ext cx="9144000" cy="728663"/>
          </a:xfrm>
          <a:prstGeom prst="rect">
            <a:avLst/>
          </a:prstGeom>
          <a:solidFill>
            <a:srgbClr val="1E3048"/>
          </a:solidFill>
          <a:ln>
            <a:noFill/>
          </a:ln>
        </p:spPr>
        <p:txBody>
          <a:bodyPr spcFirstLastPara="1" wrap="square" lIns="45713" tIns="45713" rIns="45713" bIns="45713" anchor="ctr" anchorCtr="0">
            <a:noAutofit/>
          </a:bodyPr>
          <a:lstStyle/>
          <a:p>
            <a:pPr defTabSz="457200"/>
            <a:endParaRPr sz="700"/>
          </a:p>
        </p:txBody>
      </p:sp>
      <p:sp>
        <p:nvSpPr>
          <p:cNvPr id="536" name="Google Shape;536;p35"/>
          <p:cNvSpPr/>
          <p:nvPr/>
        </p:nvSpPr>
        <p:spPr>
          <a:xfrm rot="-5400000">
            <a:off x="8099271" y="14404"/>
            <a:ext cx="1389604" cy="699855"/>
          </a:xfrm>
          <a:custGeom>
            <a:avLst/>
            <a:gdLst/>
            <a:ahLst/>
            <a:cxnLst/>
            <a:rect l="l" t="t" r="r" b="b"/>
            <a:pathLst>
              <a:path w="2779208" h="1399710" extrusionOk="0">
                <a:moveTo>
                  <a:pt x="0" y="0"/>
                </a:moveTo>
                <a:lnTo>
                  <a:pt x="2779208" y="0"/>
                </a:lnTo>
                <a:lnTo>
                  <a:pt x="2779208" y="1399711"/>
                </a:lnTo>
                <a:lnTo>
                  <a:pt x="0" y="1399711"/>
                </a:lnTo>
                <a:lnTo>
                  <a:pt x="0" y="0"/>
                </a:lnTo>
                <a:close/>
              </a:path>
            </a:pathLst>
          </a:custGeom>
          <a:blipFill rotWithShape="1">
            <a:blip r:embed="rId3">
              <a:alphaModFix/>
            </a:blip>
            <a:stretch>
              <a:fillRect/>
            </a:stretch>
          </a:blipFill>
          <a:ln>
            <a:noFill/>
          </a:ln>
        </p:spPr>
      </p:sp>
      <p:sp>
        <p:nvSpPr>
          <p:cNvPr id="539" name="Google Shape;539;p35"/>
          <p:cNvSpPr txBox="1"/>
          <p:nvPr/>
        </p:nvSpPr>
        <p:spPr>
          <a:xfrm>
            <a:off x="4726136" y="2353089"/>
            <a:ext cx="3987557" cy="877163"/>
          </a:xfrm>
          <a:prstGeom prst="rect">
            <a:avLst/>
          </a:prstGeom>
          <a:noFill/>
          <a:ln>
            <a:noFill/>
          </a:ln>
        </p:spPr>
        <p:txBody>
          <a:bodyPr spcFirstLastPara="1" wrap="square" lIns="0" tIns="0" rIns="0" bIns="0" anchor="t" anchorCtr="0">
            <a:spAutoFit/>
          </a:bodyPr>
          <a:lstStyle/>
          <a:p>
            <a:pPr defTabSz="457200">
              <a:lnSpc>
                <a:spcPct val="114001"/>
              </a:lnSpc>
            </a:pPr>
            <a:r>
              <a:rPr lang="en-US" sz="5000" dirty="0">
                <a:solidFill>
                  <a:srgbClr val="06213C"/>
                </a:solidFill>
                <a:latin typeface="Montserrat"/>
                <a:ea typeface="Montserrat"/>
                <a:cs typeface="Montserrat"/>
                <a:sym typeface="Montserrat"/>
              </a:rPr>
              <a:t>Thank you!</a:t>
            </a:r>
            <a:endParaRPr sz="700" dirty="0"/>
          </a:p>
        </p:txBody>
      </p:sp>
      <p:sp>
        <p:nvSpPr>
          <p:cNvPr id="542" name="Google Shape;542;p35"/>
          <p:cNvSpPr txBox="1"/>
          <p:nvPr/>
        </p:nvSpPr>
        <p:spPr>
          <a:xfrm>
            <a:off x="4769037" y="3310799"/>
            <a:ext cx="2816550" cy="305340"/>
          </a:xfrm>
          <a:prstGeom prst="rect">
            <a:avLst/>
          </a:prstGeom>
          <a:noFill/>
          <a:ln>
            <a:noFill/>
          </a:ln>
        </p:spPr>
        <p:txBody>
          <a:bodyPr spcFirstLastPara="1" wrap="square" lIns="0" tIns="0" rIns="0" bIns="0" anchor="t" anchorCtr="0">
            <a:spAutoFit/>
          </a:bodyPr>
          <a:lstStyle/>
          <a:p>
            <a:pPr defTabSz="457200">
              <a:lnSpc>
                <a:spcPct val="124007"/>
              </a:lnSpc>
            </a:pPr>
            <a:r>
              <a:rPr lang="en-US" sz="1600" dirty="0">
                <a:solidFill>
                  <a:srgbClr val="1E3048"/>
                </a:solidFill>
                <a:latin typeface="Montserrat"/>
                <a:ea typeface="Montserrat"/>
                <a:cs typeface="Montserrat"/>
                <a:sym typeface="Montserrat"/>
              </a:rPr>
              <a:t>Peruginelli@igsg.cnr.it</a:t>
            </a:r>
            <a:endParaRPr sz="700" dirty="0"/>
          </a:p>
        </p:txBody>
      </p:sp>
      <p:grpSp>
        <p:nvGrpSpPr>
          <p:cNvPr id="543" name="Google Shape;543;p35"/>
          <p:cNvGrpSpPr/>
          <p:nvPr/>
        </p:nvGrpSpPr>
        <p:grpSpPr>
          <a:xfrm>
            <a:off x="-215983" y="394243"/>
            <a:ext cx="3574077" cy="524246"/>
            <a:chOff x="0" y="-163470"/>
            <a:chExt cx="9530872" cy="1397989"/>
          </a:xfrm>
        </p:grpSpPr>
        <p:grpSp>
          <p:nvGrpSpPr>
            <p:cNvPr id="544" name="Google Shape;544;p35"/>
            <p:cNvGrpSpPr/>
            <p:nvPr/>
          </p:nvGrpSpPr>
          <p:grpSpPr>
            <a:xfrm>
              <a:off x="0" y="-163470"/>
              <a:ext cx="9530872" cy="1397989"/>
              <a:chOff x="0" y="-38100"/>
              <a:chExt cx="2221364" cy="325830"/>
            </a:xfrm>
          </p:grpSpPr>
          <p:sp>
            <p:nvSpPr>
              <p:cNvPr id="545" name="Google Shape;545;p35"/>
              <p:cNvSpPr/>
              <p:nvPr/>
            </p:nvSpPr>
            <p:spPr>
              <a:xfrm>
                <a:off x="0" y="0"/>
                <a:ext cx="2221364" cy="287730"/>
              </a:xfrm>
              <a:custGeom>
                <a:avLst/>
                <a:gdLst/>
                <a:ahLst/>
                <a:cxnLst/>
                <a:rect l="l" t="t" r="r" b="b"/>
                <a:pathLst>
                  <a:path w="2221364" h="287730" extrusionOk="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a:ln>
                <a:noFill/>
              </a:ln>
            </p:spPr>
            <p:txBody>
              <a:bodyPr spcFirstLastPara="1" wrap="square" lIns="45713" tIns="45713" rIns="45713" bIns="45713" anchor="ctr" anchorCtr="0">
                <a:noAutofit/>
              </a:bodyPr>
              <a:lstStyle/>
              <a:p>
                <a:pPr defTabSz="457200"/>
                <a:endParaRPr sz="700"/>
              </a:p>
            </p:txBody>
          </p:sp>
          <p:sp>
            <p:nvSpPr>
              <p:cNvPr id="546" name="Google Shape;546;p35"/>
              <p:cNvSpPr txBox="1"/>
              <p:nvPr/>
            </p:nvSpPr>
            <p:spPr>
              <a:xfrm>
                <a:off x="0" y="-38100"/>
                <a:ext cx="2221364" cy="325830"/>
              </a:xfrm>
              <a:prstGeom prst="rect">
                <a:avLst/>
              </a:prstGeom>
              <a:noFill/>
              <a:ln>
                <a:noFill/>
              </a:ln>
            </p:spPr>
            <p:txBody>
              <a:bodyPr spcFirstLastPara="1" wrap="square" lIns="30025" tIns="30025" rIns="30025" bIns="30025" anchor="ctr" anchorCtr="0">
                <a:noAutofit/>
              </a:bodyPr>
              <a:lstStyle/>
              <a:p>
                <a:pPr algn="ctr" defTabSz="457200">
                  <a:lnSpc>
                    <a:spcPct val="163277"/>
                  </a:lnSpc>
                </a:pPr>
                <a:endParaRPr sz="900">
                  <a:latin typeface="Calibri"/>
                  <a:ea typeface="Calibri"/>
                  <a:cs typeface="Calibri"/>
                  <a:sym typeface="Calibri"/>
                </a:endParaRPr>
              </a:p>
            </p:txBody>
          </p:sp>
        </p:grpSp>
        <p:sp>
          <p:nvSpPr>
            <p:cNvPr id="547" name="Google Shape;547;p35"/>
            <p:cNvSpPr/>
            <p:nvPr/>
          </p:nvSpPr>
          <p:spPr>
            <a:xfrm>
              <a:off x="3724852" y="163176"/>
              <a:ext cx="5435836" cy="908166"/>
            </a:xfrm>
            <a:custGeom>
              <a:avLst/>
              <a:gdLst/>
              <a:ahLst/>
              <a:cxnLst/>
              <a:rect l="l" t="t" r="r" b="b"/>
              <a:pathLst>
                <a:path w="5435836" h="908166" extrusionOk="0">
                  <a:moveTo>
                    <a:pt x="0" y="0"/>
                  </a:moveTo>
                  <a:lnTo>
                    <a:pt x="5435836" y="0"/>
                  </a:lnTo>
                  <a:lnTo>
                    <a:pt x="5435836" y="908167"/>
                  </a:lnTo>
                  <a:lnTo>
                    <a:pt x="0" y="908167"/>
                  </a:lnTo>
                  <a:lnTo>
                    <a:pt x="0" y="0"/>
                  </a:lnTo>
                  <a:close/>
                </a:path>
              </a:pathLst>
            </a:custGeom>
            <a:blipFill rotWithShape="1">
              <a:blip r:embed="rId4">
                <a:alphaModFix/>
              </a:blip>
              <a:stretch>
                <a:fillRect/>
              </a:stretch>
            </a:blipFill>
            <a:ln>
              <a:noFill/>
            </a:ln>
          </p:spPr>
        </p:sp>
        <p:sp>
          <p:nvSpPr>
            <p:cNvPr id="548" name="Google Shape;548;p35"/>
            <p:cNvSpPr/>
            <p:nvPr/>
          </p:nvSpPr>
          <p:spPr>
            <a:xfrm>
              <a:off x="1650583" y="240131"/>
              <a:ext cx="1923704" cy="754258"/>
            </a:xfrm>
            <a:custGeom>
              <a:avLst/>
              <a:gdLst/>
              <a:ahLst/>
              <a:cxnLst/>
              <a:rect l="l" t="t" r="r" b="b"/>
              <a:pathLst>
                <a:path w="1923704" h="754258" extrusionOk="0">
                  <a:moveTo>
                    <a:pt x="0" y="0"/>
                  </a:moveTo>
                  <a:lnTo>
                    <a:pt x="1923704" y="0"/>
                  </a:lnTo>
                  <a:lnTo>
                    <a:pt x="1923704" y="754258"/>
                  </a:lnTo>
                  <a:lnTo>
                    <a:pt x="0" y="754258"/>
                  </a:lnTo>
                  <a:lnTo>
                    <a:pt x="0" y="0"/>
                  </a:lnTo>
                  <a:close/>
                </a:path>
              </a:pathLst>
            </a:custGeom>
            <a:blipFill rotWithShape="1">
              <a:blip r:embed="rId5">
                <a:alphaModFix/>
              </a:blip>
              <a:stretch>
                <a:fillRect/>
              </a:stretch>
            </a:blipFill>
            <a:ln>
              <a:noFill/>
            </a:ln>
          </p:spPr>
        </p:sp>
      </p:grpSp>
      <p:pic>
        <p:nvPicPr>
          <p:cNvPr id="554" name="Google Shape;554;p35"/>
          <p:cNvPicPr preferRelativeResize="0"/>
          <p:nvPr/>
        </p:nvPicPr>
        <p:blipFill>
          <a:blip r:embed="rId6">
            <a:alphaModFix/>
          </a:blip>
          <a:stretch>
            <a:fillRect/>
          </a:stretch>
        </p:blipFill>
        <p:spPr>
          <a:xfrm>
            <a:off x="4886374" y="3819748"/>
            <a:ext cx="3509963" cy="195263"/>
          </a:xfrm>
          <a:prstGeom prst="rect">
            <a:avLst/>
          </a:prstGeom>
          <a:noFill/>
          <a:ln>
            <a:noFill/>
          </a:ln>
        </p:spPr>
      </p:pic>
      <p:pic>
        <p:nvPicPr>
          <p:cNvPr id="555" name="Google Shape;555;p35"/>
          <p:cNvPicPr preferRelativeResize="0"/>
          <p:nvPr/>
        </p:nvPicPr>
        <p:blipFill>
          <a:blip r:embed="rId7">
            <a:alphaModFix/>
          </a:blip>
          <a:stretch>
            <a:fillRect/>
          </a:stretch>
        </p:blipFill>
        <p:spPr>
          <a:xfrm>
            <a:off x="7017063" y="3745158"/>
            <a:ext cx="779238" cy="286486"/>
          </a:xfrm>
          <a:prstGeom prst="rect">
            <a:avLst/>
          </a:prstGeom>
          <a:noFill/>
          <a:ln>
            <a:noFill/>
          </a:ln>
        </p:spPr>
      </p:pic>
    </p:spTree>
    <p:extLst>
      <p:ext uri="{BB962C8B-B14F-4D97-AF65-F5344CB8AC3E}">
        <p14:creationId xmlns:p14="http://schemas.microsoft.com/office/powerpoint/2010/main" val="37494145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Titolo 3"/>
          <p:cNvSpPr txBox="1">
            <a:spLocks noGrp="1"/>
          </p:cNvSpPr>
          <p:nvPr>
            <p:ph type="title"/>
          </p:nvPr>
        </p:nvSpPr>
        <p:spPr>
          <a:xfrm>
            <a:off x="796503" y="282642"/>
            <a:ext cx="7890297" cy="828204"/>
          </a:xfrm>
          <a:prstGeom prst="rect">
            <a:avLst/>
          </a:prstGeom>
        </p:spPr>
        <p:txBody>
          <a:bodyPr>
            <a:normAutofit fontScale="90000"/>
          </a:bodyPr>
          <a:lstStyle>
            <a:lvl1pPr defTabSz="1261809">
              <a:defRPr sz="2760"/>
            </a:lvl1pPr>
          </a:lstStyle>
          <a:p>
            <a:pPr algn="ctr">
              <a:lnSpc>
                <a:spcPct val="90000"/>
              </a:lnSpc>
            </a:pPr>
            <a:r>
              <a:rPr lang="en-US" sz="3100" b="1" dirty="0">
                <a:latin typeface="Montserrat" panose="00000500000000000000" pitchFamily="2" charset="0"/>
              </a:rPr>
              <a:t>Secondary Publication </a:t>
            </a:r>
            <a:r>
              <a:rPr lang="en-US" sz="3100" b="1" dirty="0">
                <a:latin typeface="Montserrat" panose="00000500000000000000" pitchFamily="2" charset="0"/>
                <a:sym typeface="ARIAL-MDM"/>
              </a:rPr>
              <a:t>Right </a:t>
            </a:r>
            <a:br>
              <a:rPr lang="en-US" sz="3100" b="1" dirty="0">
                <a:latin typeface="Montserrat" panose="00000500000000000000" pitchFamily="2" charset="0"/>
                <a:sym typeface="ARIAL-MDM"/>
              </a:rPr>
            </a:br>
            <a:br>
              <a:rPr lang="en-US" sz="3100" b="1" dirty="0">
                <a:latin typeface="ARIAL-MDM"/>
                <a:sym typeface="ARIAL-MDM"/>
              </a:rPr>
            </a:br>
            <a:endParaRPr lang="it-IT" sz="2800" b="1" dirty="0">
              <a:latin typeface="ARIAL-MDM"/>
              <a:sym typeface="ARIAL-MDM"/>
            </a:endParaRPr>
          </a:p>
        </p:txBody>
      </p:sp>
      <p:sp>
        <p:nvSpPr>
          <p:cNvPr id="7" name="CasellaDiTesto 6">
            <a:extLst>
              <a:ext uri="{FF2B5EF4-FFF2-40B4-BE49-F238E27FC236}">
                <a16:creationId xmlns:a16="http://schemas.microsoft.com/office/drawing/2014/main" id="{20F71A7E-72B5-460C-D5D6-B5D4A7F223FE}"/>
              </a:ext>
            </a:extLst>
          </p:cNvPr>
          <p:cNvSpPr txBox="1"/>
          <p:nvPr/>
        </p:nvSpPr>
        <p:spPr>
          <a:xfrm>
            <a:off x="501217" y="1505130"/>
            <a:ext cx="8267071" cy="17543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fontAlgn="auto"/>
            <a:r>
              <a:rPr lang="it-IT" sz="1800" b="1" spc="-1" dirty="0" err="1">
                <a:solidFill>
                  <a:schemeClr val="accent1"/>
                </a:solidFill>
                <a:latin typeface="Montserrat" panose="00000500000000000000" pitchFamily="2" charset="0"/>
                <a:cs typeface="Arial" panose="020B0604020202020204" pitchFamily="34" charset="0"/>
              </a:rPr>
              <a:t>Secondary</a:t>
            </a:r>
            <a:r>
              <a:rPr lang="it-IT" sz="1800" b="1" spc="-1" dirty="0">
                <a:solidFill>
                  <a:schemeClr val="accent1"/>
                </a:solidFill>
                <a:latin typeface="Montserrat" panose="00000500000000000000" pitchFamily="2" charset="0"/>
                <a:cs typeface="Arial" panose="020B0604020202020204" pitchFamily="34" charset="0"/>
              </a:rPr>
              <a:t> publishing </a:t>
            </a:r>
            <a:r>
              <a:rPr lang="it-IT" sz="1800" b="1" spc="-1" dirty="0" err="1">
                <a:solidFill>
                  <a:schemeClr val="accent1"/>
                </a:solidFill>
                <a:latin typeface="Montserrat" panose="00000500000000000000" pitchFamily="2" charset="0"/>
                <a:cs typeface="Arial" panose="020B0604020202020204" pitchFamily="34" charset="0"/>
              </a:rPr>
              <a:t>right</a:t>
            </a:r>
            <a:r>
              <a:rPr lang="en-US" sz="1800" b="1" i="1" spc="-1" dirty="0">
                <a:solidFill>
                  <a:schemeClr val="accent1"/>
                </a:solidFill>
                <a:latin typeface="Montserrat" panose="00000500000000000000" pitchFamily="2" charset="0"/>
                <a:cs typeface="Arial" panose="020B0604020202020204" pitchFamily="34" charset="0"/>
              </a:rPr>
              <a:t>:</a:t>
            </a:r>
            <a:r>
              <a:rPr lang="en-US" sz="1800" dirty="0">
                <a:latin typeface="Montserrat" panose="00000500000000000000" pitchFamily="2" charset="0"/>
              </a:rPr>
              <a:t> an inalienable, non-waivable right to republish publicly funded research after its first publication in an open access repository or elsewhere </a:t>
            </a:r>
          </a:p>
          <a:p>
            <a:pPr algn="just" fontAlgn="auto"/>
            <a:endParaRPr lang="en-US" sz="1800" dirty="0">
              <a:latin typeface="Montserrat" panose="00000500000000000000" pitchFamily="2" charset="0"/>
            </a:endParaRPr>
          </a:p>
          <a:p>
            <a:pPr algn="just" fontAlgn="auto"/>
            <a:r>
              <a:rPr lang="en-US" sz="1800" spc="-1" dirty="0">
                <a:latin typeface="Montserrat" panose="00000500000000000000" pitchFamily="2" charset="0"/>
                <a:cs typeface="Arial" panose="020B0604020202020204" pitchFamily="34" charset="0"/>
              </a:rPr>
              <a:t>Authors should be able to fully reuse their own work…</a:t>
            </a:r>
            <a:endParaRPr lang="it-IT" sz="1800" spc="-1" dirty="0">
              <a:latin typeface="Montserrat" panose="00000500000000000000" pitchFamily="2" charset="0"/>
              <a:cs typeface="Arial" panose="020B0604020202020204" pitchFamily="34" charset="0"/>
            </a:endParaRPr>
          </a:p>
          <a:p>
            <a:endParaRPr lang="it-IT" sz="1800" b="1" spc="-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582358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84;p18">
            <a:extLst>
              <a:ext uri="{FF2B5EF4-FFF2-40B4-BE49-F238E27FC236}">
                <a16:creationId xmlns:a16="http://schemas.microsoft.com/office/drawing/2014/main" id="{1B7F5DDC-A37C-CCCB-903C-15030354C964}"/>
              </a:ext>
            </a:extLst>
          </p:cNvPr>
          <p:cNvSpPr txBox="1">
            <a:spLocks/>
          </p:cNvSpPr>
          <p:nvPr/>
        </p:nvSpPr>
        <p:spPr>
          <a:xfrm>
            <a:off x="247123" y="235280"/>
            <a:ext cx="9004941" cy="664500"/>
          </a:xfrm>
          <a:prstGeom prst="rect">
            <a:avLst/>
          </a:prstGeom>
        </p:spPr>
        <p:txBody>
          <a:bodyPr spcFirstLastPara="1" wrap="square" lIns="91425" tIns="91425" rIns="91425" bIns="91425" anchor="t" anchorCtr="0">
            <a:normAutofit fontScale="250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457200">
              <a:lnSpc>
                <a:spcPct val="120000"/>
              </a:lnSpc>
              <a:buSzPct val="44000"/>
            </a:pPr>
            <a:r>
              <a:rPr lang="it-IT" sz="8000" b="1" dirty="0" err="1">
                <a:solidFill>
                  <a:srgbClr val="009AA6"/>
                </a:solidFill>
                <a:latin typeface="Montserrat" panose="00000500000000000000" pitchFamily="2" charset="0"/>
              </a:rPr>
              <a:t>Secondary</a:t>
            </a:r>
            <a:r>
              <a:rPr lang="it-IT" sz="8000" b="1" dirty="0">
                <a:solidFill>
                  <a:srgbClr val="009AA6"/>
                </a:solidFill>
                <a:latin typeface="Montserrat" panose="00000500000000000000" pitchFamily="2" charset="0"/>
              </a:rPr>
              <a:t> Publishing </a:t>
            </a:r>
            <a:r>
              <a:rPr lang="it-IT" sz="8000" b="1" dirty="0" err="1">
                <a:solidFill>
                  <a:srgbClr val="009AA6"/>
                </a:solidFill>
                <a:latin typeface="Montserrat" panose="00000500000000000000" pitchFamily="2" charset="0"/>
              </a:rPr>
              <a:t>Rights</a:t>
            </a:r>
            <a:r>
              <a:rPr lang="it-IT" sz="8000" b="1" dirty="0">
                <a:solidFill>
                  <a:srgbClr val="009AA6"/>
                </a:solidFill>
                <a:latin typeface="Montserrat" panose="00000500000000000000" pitchFamily="2" charset="0"/>
              </a:rPr>
              <a:t>: </a:t>
            </a:r>
          </a:p>
          <a:p>
            <a:pPr algn="ctr" defTabSz="457200">
              <a:lnSpc>
                <a:spcPct val="120000"/>
              </a:lnSpc>
              <a:buSzPct val="44000"/>
            </a:pPr>
            <a:r>
              <a:rPr lang="it-IT" sz="8000" b="1" dirty="0" err="1">
                <a:solidFill>
                  <a:srgbClr val="009AA6"/>
                </a:solidFill>
                <a:latin typeface="Montserrat" panose="00000500000000000000" pitchFamily="2" charset="0"/>
              </a:rPr>
              <a:t>different</a:t>
            </a:r>
            <a:r>
              <a:rPr lang="it-IT" sz="8000" b="1" dirty="0">
                <a:solidFill>
                  <a:srgbClr val="009AA6"/>
                </a:solidFill>
                <a:latin typeface="Montserrat" panose="00000500000000000000" pitchFamily="2" charset="0"/>
              </a:rPr>
              <a:t> </a:t>
            </a:r>
            <a:r>
              <a:rPr lang="it-IT" sz="8000" b="1" dirty="0" err="1">
                <a:solidFill>
                  <a:srgbClr val="009AA6"/>
                </a:solidFill>
                <a:latin typeface="Montserrat" panose="00000500000000000000" pitchFamily="2" charset="0"/>
              </a:rPr>
              <a:t>prospectives</a:t>
            </a:r>
            <a:br>
              <a:rPr lang="it-IT" sz="4400" dirty="0">
                <a:latin typeface="Montserrat" panose="00000500000000000000" pitchFamily="2" charset="0"/>
              </a:rPr>
            </a:br>
            <a:r>
              <a:rPr lang="it-IT" dirty="0">
                <a:latin typeface="Montserrat" panose="00000500000000000000" pitchFamily="2" charset="0"/>
              </a:rPr>
              <a:t> </a:t>
            </a:r>
          </a:p>
        </p:txBody>
      </p:sp>
      <p:sp>
        <p:nvSpPr>
          <p:cNvPr id="4" name="Google Shape;87;p18">
            <a:extLst>
              <a:ext uri="{FF2B5EF4-FFF2-40B4-BE49-F238E27FC236}">
                <a16:creationId xmlns:a16="http://schemas.microsoft.com/office/drawing/2014/main" id="{56C57722-890E-E23B-B62E-D8B2B547109B}"/>
              </a:ext>
            </a:extLst>
          </p:cNvPr>
          <p:cNvSpPr txBox="1"/>
          <p:nvPr/>
        </p:nvSpPr>
        <p:spPr>
          <a:xfrm>
            <a:off x="14924" y="3843641"/>
            <a:ext cx="8752800" cy="400079"/>
          </a:xfrm>
          <a:prstGeom prst="rect">
            <a:avLst/>
          </a:prstGeom>
          <a:noFill/>
          <a:ln>
            <a:noFill/>
          </a:ln>
        </p:spPr>
        <p:txBody>
          <a:bodyPr spcFirstLastPara="1" wrap="square" lIns="91425" tIns="91425" rIns="91425" bIns="91425" anchor="t" anchorCtr="0">
            <a:spAutoFit/>
          </a:bodyPr>
          <a:lstStyle/>
          <a:p>
            <a:pPr defTabSz="457200"/>
            <a:r>
              <a:rPr lang="it" dirty="0">
                <a:latin typeface="Montserrat" panose="00000500000000000000" pitchFamily="2" charset="0"/>
                <a:ea typeface="Calibri"/>
                <a:cs typeface="Calibri"/>
                <a:sym typeface="Calibri"/>
              </a:rPr>
              <a:t>.</a:t>
            </a:r>
            <a:r>
              <a:rPr lang="it" b="1" dirty="0">
                <a:latin typeface="Montserrat" panose="00000500000000000000" pitchFamily="2" charset="0"/>
              </a:rPr>
              <a:t>  </a:t>
            </a:r>
            <a:endParaRPr b="1" dirty="0">
              <a:latin typeface="Montserrat" panose="00000500000000000000" pitchFamily="2" charset="0"/>
            </a:endParaRPr>
          </a:p>
        </p:txBody>
      </p:sp>
      <p:sp>
        <p:nvSpPr>
          <p:cNvPr id="5" name="Google Shape;88;p18">
            <a:extLst>
              <a:ext uri="{FF2B5EF4-FFF2-40B4-BE49-F238E27FC236}">
                <a16:creationId xmlns:a16="http://schemas.microsoft.com/office/drawing/2014/main" id="{0950C8FA-F2B7-1626-9AE8-2004D3D1F15F}"/>
              </a:ext>
            </a:extLst>
          </p:cNvPr>
          <p:cNvSpPr txBox="1"/>
          <p:nvPr/>
        </p:nvSpPr>
        <p:spPr>
          <a:xfrm>
            <a:off x="376276" y="1030266"/>
            <a:ext cx="8421000" cy="3877954"/>
          </a:xfrm>
          <a:prstGeom prst="rect">
            <a:avLst/>
          </a:prstGeom>
          <a:noFill/>
          <a:ln>
            <a:noFill/>
          </a:ln>
        </p:spPr>
        <p:txBody>
          <a:bodyPr spcFirstLastPara="1" wrap="square" lIns="91425" tIns="91425" rIns="91425" bIns="91425" anchor="t" anchorCtr="0">
            <a:spAutoFit/>
          </a:bodyPr>
          <a:lstStyle/>
          <a:p>
            <a:pPr algn="just" defTabSz="457200">
              <a:buSzPts val="1100"/>
            </a:pPr>
            <a:r>
              <a:rPr lang="en-US" sz="1600" b="1" dirty="0">
                <a:latin typeface="Montserrat" panose="00000500000000000000" pitchFamily="2" charset="0"/>
              </a:rPr>
              <a:t>Right (SPR)</a:t>
            </a:r>
            <a:r>
              <a:rPr lang="en-US" sz="1600" dirty="0">
                <a:latin typeface="Montserrat" panose="00000500000000000000" pitchFamily="2" charset="0"/>
              </a:rPr>
              <a:t> to republish a scientific contribution a second time after it has been published, with the goal of sharing research results with a wider audience, making the work openly and freely available (legal nature). </a:t>
            </a:r>
          </a:p>
          <a:p>
            <a:pPr algn="just" defTabSz="457200">
              <a:buSzPts val="1100"/>
            </a:pPr>
            <a:endParaRPr lang="en-US" sz="1600" b="1" dirty="0">
              <a:latin typeface="Montserrat" panose="00000500000000000000" pitchFamily="2" charset="0"/>
            </a:endParaRPr>
          </a:p>
          <a:p>
            <a:pPr algn="just" defTabSz="457200">
              <a:buSzPts val="1100"/>
            </a:pPr>
            <a:endParaRPr lang="en-US" sz="1600" b="1" dirty="0">
              <a:latin typeface="Montserrat" panose="00000500000000000000" pitchFamily="2" charset="0"/>
            </a:endParaRPr>
          </a:p>
          <a:p>
            <a:pPr algn="just" defTabSz="457200">
              <a:buSzPts val="1100"/>
            </a:pPr>
            <a:r>
              <a:rPr lang="en-US" sz="1600" b="1" dirty="0">
                <a:latin typeface="Montserrat" panose="00000500000000000000" pitchFamily="2" charset="0"/>
              </a:rPr>
              <a:t>Obligation (SPO)</a:t>
            </a:r>
            <a:r>
              <a:rPr lang="en-US" sz="1600" dirty="0">
                <a:latin typeface="Montserrat" panose="00000500000000000000" pitchFamily="2" charset="0"/>
              </a:rPr>
              <a:t> as a mechanism for open science that follows the logic of public sector information policies at the EU level, and explicitly deals with the open access regime and the further reuse of publicly funded research results. </a:t>
            </a:r>
          </a:p>
          <a:p>
            <a:pPr algn="just" defTabSz="457200">
              <a:buSzPts val="1100"/>
            </a:pPr>
            <a:endParaRPr lang="en-US" sz="1600" b="1" dirty="0">
              <a:latin typeface="Montserrat" panose="00000500000000000000" pitchFamily="2" charset="0"/>
            </a:endParaRPr>
          </a:p>
          <a:p>
            <a:pPr algn="just" defTabSz="457200">
              <a:buSzPts val="1100"/>
            </a:pPr>
            <a:endParaRPr lang="en-US" sz="1600" b="1" dirty="0">
              <a:latin typeface="Montserrat" panose="00000500000000000000" pitchFamily="2" charset="0"/>
            </a:endParaRPr>
          </a:p>
          <a:p>
            <a:pPr algn="just" defTabSz="457200">
              <a:buSzPts val="1100"/>
            </a:pPr>
            <a:r>
              <a:rPr lang="en-US" sz="1600" b="1" dirty="0">
                <a:latin typeface="Montserrat" panose="00000500000000000000" pitchFamily="2" charset="0"/>
              </a:rPr>
              <a:t>Exception (SPE)</a:t>
            </a:r>
            <a:r>
              <a:rPr lang="en-US" sz="1600" dirty="0">
                <a:latin typeface="Montserrat" panose="00000500000000000000" pitchFamily="2" charset="0"/>
              </a:rPr>
              <a:t> refers to the right of the author (or authors) to make their article freely available to the public under certain conditions without the copyright holder's authorization. In this regard, the SPR is conceived as a subjective right of the user-author who is its beneficiary (exception for research under Article 5(3)(a) of Directive 2001/29/EC). </a:t>
            </a:r>
            <a:endParaRPr sz="1600" dirty="0">
              <a:latin typeface="Montserrat" panose="00000500000000000000" pitchFamily="2" charset="0"/>
            </a:endParaRPr>
          </a:p>
        </p:txBody>
      </p:sp>
    </p:spTree>
    <p:extLst>
      <p:ext uri="{BB962C8B-B14F-4D97-AF65-F5344CB8AC3E}">
        <p14:creationId xmlns:p14="http://schemas.microsoft.com/office/powerpoint/2010/main" val="248625783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4;p19">
            <a:extLst>
              <a:ext uri="{FF2B5EF4-FFF2-40B4-BE49-F238E27FC236}">
                <a16:creationId xmlns:a16="http://schemas.microsoft.com/office/drawing/2014/main" id="{9A09F3C3-E1C8-09A1-0376-710618C223B9}"/>
              </a:ext>
            </a:extLst>
          </p:cNvPr>
          <p:cNvSpPr txBox="1">
            <a:spLocks/>
          </p:cNvSpPr>
          <p:nvPr/>
        </p:nvSpPr>
        <p:spPr>
          <a:xfrm>
            <a:off x="1163782" y="236792"/>
            <a:ext cx="7905404" cy="81892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89694"/>
            <a:r>
              <a:rPr lang="it-IT" sz="2400" dirty="0">
                <a:highlight>
                  <a:srgbClr val="FFFFFF"/>
                </a:highlight>
              </a:rPr>
              <a:t>	</a:t>
            </a:r>
            <a:r>
              <a:rPr lang="en-US" sz="2400" b="1" dirty="0">
                <a:solidFill>
                  <a:srgbClr val="009999"/>
                </a:solidFill>
                <a:highlight>
                  <a:srgbClr val="FFFFFF"/>
                </a:highlight>
                <a:latin typeface="Montserrat" panose="00000500000000000000" pitchFamily="2" charset="0"/>
              </a:rPr>
              <a:t>A hot topic at international and European level</a:t>
            </a:r>
            <a:r>
              <a:rPr lang="en-US" sz="1800" b="1" dirty="0">
                <a:solidFill>
                  <a:srgbClr val="009999"/>
                </a:solidFill>
                <a:highlight>
                  <a:srgbClr val="FFFFFF"/>
                </a:highlight>
                <a:latin typeface="Montserrat" panose="00000500000000000000" pitchFamily="2" charset="0"/>
              </a:rPr>
              <a:t>	(1)		</a:t>
            </a:r>
            <a:r>
              <a:rPr lang="it-IT" sz="1800" b="1" dirty="0">
                <a:solidFill>
                  <a:srgbClr val="009999"/>
                </a:solidFill>
                <a:highlight>
                  <a:srgbClr val="FFFFFF"/>
                </a:highlight>
                <a:latin typeface="Montserrat" panose="00000500000000000000" pitchFamily="2" charset="0"/>
              </a:rPr>
              <a:t>					</a:t>
            </a:r>
          </a:p>
          <a:p>
            <a:pPr defTabSz="89694"/>
            <a:r>
              <a:rPr lang="it-IT" sz="1800" b="1" dirty="0">
                <a:highlight>
                  <a:srgbClr val="FFFFFF"/>
                </a:highlight>
                <a:latin typeface="Montserrat" panose="00000500000000000000" pitchFamily="2" charset="0"/>
              </a:rPr>
              <a:t>		</a:t>
            </a:r>
            <a:r>
              <a:rPr lang="it-IT" sz="450" b="1" dirty="0">
                <a:highlight>
                  <a:srgbClr val="FFFFFF"/>
                </a:highlight>
                <a:latin typeface="Montserrat" panose="00000500000000000000" pitchFamily="2" charset="0"/>
              </a:rPr>
              <a:t>				</a:t>
            </a:r>
          </a:p>
          <a:p>
            <a:pPr defTabSz="457200">
              <a:spcAft>
                <a:spcPts val="1200"/>
              </a:spcAft>
            </a:pPr>
            <a:endParaRPr lang="it-IT" sz="600" dirty="0"/>
          </a:p>
        </p:txBody>
      </p:sp>
      <p:sp>
        <p:nvSpPr>
          <p:cNvPr id="4" name="CasellaDiTesto 3">
            <a:extLst>
              <a:ext uri="{FF2B5EF4-FFF2-40B4-BE49-F238E27FC236}">
                <a16:creationId xmlns:a16="http://schemas.microsoft.com/office/drawing/2014/main" id="{00726A9B-F0FA-E383-D8C4-256C8C792282}"/>
              </a:ext>
            </a:extLst>
          </p:cNvPr>
          <p:cNvSpPr txBox="1"/>
          <p:nvPr/>
        </p:nvSpPr>
        <p:spPr>
          <a:xfrm>
            <a:off x="344978" y="726786"/>
            <a:ext cx="8566265" cy="40318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457200"/>
            <a:endParaRPr lang="it-IT" sz="1600" dirty="0">
              <a:highlight>
                <a:srgbClr val="FFFFFF"/>
              </a:highlight>
              <a:latin typeface="Montserrat" panose="00000500000000000000" pitchFamily="2" charset="0"/>
            </a:endParaRPr>
          </a:p>
          <a:p>
            <a:r>
              <a:rPr lang="en-US" sz="1600" b="1" dirty="0">
                <a:latin typeface="Montserrat" panose="00000500000000000000" pitchFamily="2" charset="0"/>
              </a:rPr>
              <a:t>Recommendation 2018/790 of April 25, 2018, on access to and preservation of scientific information</a:t>
            </a:r>
            <a:endParaRPr lang="en-US" sz="1600" dirty="0">
              <a:latin typeface="Montserrat" panose="00000500000000000000" pitchFamily="2" charset="0"/>
            </a:endParaRPr>
          </a:p>
          <a:p>
            <a:endParaRPr lang="en-US" sz="1600" b="1" dirty="0">
              <a:latin typeface="Montserrat" panose="00000500000000000000" pitchFamily="2" charset="0"/>
            </a:endParaRPr>
          </a:p>
          <a:p>
            <a:r>
              <a:rPr lang="en-US" sz="1600" b="1" dirty="0">
                <a:latin typeface="Montserrat" panose="00000500000000000000" pitchFamily="2" charset="0"/>
              </a:rPr>
              <a:t>UNESCO Recommendation on Open Science in 2021</a:t>
            </a:r>
            <a:r>
              <a:rPr lang="en-US" sz="1600" dirty="0">
                <a:latin typeface="Montserrat" panose="00000500000000000000" pitchFamily="2" charset="0"/>
              </a:rPr>
              <a:t> (more accessible, inclusive, and transparent science promotes the right to share scientific progress under Article 27.1 of the Universal Declaration of Human Rights)</a:t>
            </a:r>
          </a:p>
          <a:p>
            <a:endParaRPr lang="en-US" sz="1600" b="1" dirty="0">
              <a:latin typeface="Montserrat" panose="00000500000000000000" pitchFamily="2" charset="0"/>
            </a:endParaRPr>
          </a:p>
          <a:p>
            <a:r>
              <a:rPr lang="en-US" sz="1600" b="1" dirty="0">
                <a:latin typeface="Montserrat" panose="00000500000000000000" pitchFamily="2" charset="0"/>
              </a:rPr>
              <a:t>Council Conclusions on research assessment and the implementation of open science</a:t>
            </a:r>
            <a:r>
              <a:rPr lang="en-US" sz="1600" dirty="0">
                <a:latin typeface="Montserrat" panose="00000500000000000000" pitchFamily="2" charset="0"/>
              </a:rPr>
              <a:t> (doc. 10126/22, June 10, 2022)</a:t>
            </a:r>
          </a:p>
          <a:p>
            <a:endParaRPr lang="en-US" sz="1600" b="1" dirty="0">
              <a:latin typeface="Montserrat" panose="00000500000000000000" pitchFamily="2" charset="0"/>
            </a:endParaRPr>
          </a:p>
          <a:p>
            <a:r>
              <a:rPr lang="en-US" sz="1600" b="1" dirty="0">
                <a:latin typeface="Montserrat" panose="00000500000000000000" pitchFamily="2" charset="0"/>
              </a:rPr>
              <a:t>European Commission, Directorate-General for Research and Innovation</a:t>
            </a:r>
            <a:r>
              <a:rPr lang="en-US" sz="1600" dirty="0">
                <a:latin typeface="Montserrat" panose="00000500000000000000" pitchFamily="2" charset="0"/>
              </a:rPr>
              <a:t>, Angelopoulos, C., Study on EU copyright and related rights and access and reuse of scientific publications, including open access, exceptions and limitations, rights retention strategies, and the secondary publication right, Publications Office of the European Union, 2022.</a:t>
            </a:r>
          </a:p>
        </p:txBody>
      </p:sp>
    </p:spTree>
    <p:extLst>
      <p:ext uri="{BB962C8B-B14F-4D97-AF65-F5344CB8AC3E}">
        <p14:creationId xmlns:p14="http://schemas.microsoft.com/office/powerpoint/2010/main" val="68711864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06;p21">
            <a:extLst>
              <a:ext uri="{FF2B5EF4-FFF2-40B4-BE49-F238E27FC236}">
                <a16:creationId xmlns:a16="http://schemas.microsoft.com/office/drawing/2014/main" id="{F68C2C53-D5CB-3A2F-7971-891B1187333E}"/>
              </a:ext>
            </a:extLst>
          </p:cNvPr>
          <p:cNvSpPr txBox="1">
            <a:spLocks/>
          </p:cNvSpPr>
          <p:nvPr/>
        </p:nvSpPr>
        <p:spPr>
          <a:xfrm>
            <a:off x="215086" y="846703"/>
            <a:ext cx="8538215" cy="2384750"/>
          </a:xfrm>
          <a:prstGeom prst="rect">
            <a:avLst/>
          </a:prstGeom>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b="1" dirty="0">
                <a:latin typeface="Montserrat" panose="00000500000000000000" pitchFamily="2" charset="0"/>
              </a:rPr>
              <a:t>Council Conclusion on "A high-quality, transparent, open, reliable, and fair academic publication"</a:t>
            </a:r>
            <a:r>
              <a:rPr lang="en-US" dirty="0">
                <a:latin typeface="Montserrat" panose="00000500000000000000" pitchFamily="2" charset="0"/>
              </a:rPr>
              <a:t> (doc. 9616/23, May 23, 2023)</a:t>
            </a:r>
          </a:p>
          <a:p>
            <a:pPr algn="just"/>
            <a:br>
              <a:rPr lang="en-US" dirty="0">
                <a:latin typeface="Montserrat" panose="00000500000000000000" pitchFamily="2" charset="0"/>
              </a:rPr>
            </a:br>
            <a:r>
              <a:rPr lang="en-US" b="1" dirty="0">
                <a:latin typeface="Montserrat" panose="00000500000000000000" pitchFamily="2" charset="0"/>
              </a:rPr>
              <a:t>Political Agenda for the European Research Area - Overview of actions for the period 2022-2024</a:t>
            </a:r>
            <a:r>
              <a:rPr lang="en-US" dirty="0">
                <a:latin typeface="Montserrat" panose="00000500000000000000" pitchFamily="2" charset="0"/>
              </a:rPr>
              <a:t> of the European Commission, one of the actions foreseen within the priority area </a:t>
            </a:r>
            <a:r>
              <a:rPr lang="en-US" b="1" dirty="0">
                <a:latin typeface="Montserrat" panose="00000500000000000000" pitchFamily="2" charset="0"/>
              </a:rPr>
              <a:t>"Deepening a fully functioning internal knowledge market"</a:t>
            </a:r>
            <a:r>
              <a:rPr lang="en-US" dirty="0">
                <a:latin typeface="Montserrat" panose="00000500000000000000" pitchFamily="2" charset="0"/>
              </a:rPr>
              <a:t> is the development of a legislative and regulatory framework suitable for research, which, among other things, allows: access to and reuse of publicly funded research results, including open access; access to and reuse of publications and data for research purposes; and the continuous flow of knowledge and research data across the EU, based on Article 179 TFEU and academic freedom.</a:t>
            </a:r>
          </a:p>
          <a:p>
            <a:endParaRPr lang="en-US" dirty="0">
              <a:latin typeface="Montserrat" panose="00000500000000000000" pitchFamily="2" charset="0"/>
            </a:endParaRPr>
          </a:p>
        </p:txBody>
      </p:sp>
      <p:pic>
        <p:nvPicPr>
          <p:cNvPr id="3" name="Immagine 2">
            <a:extLst>
              <a:ext uri="{FF2B5EF4-FFF2-40B4-BE49-F238E27FC236}">
                <a16:creationId xmlns:a16="http://schemas.microsoft.com/office/drawing/2014/main" id="{9EB9EA32-CB37-2973-E9B6-7366BE455748}"/>
              </a:ext>
            </a:extLst>
          </p:cNvPr>
          <p:cNvPicPr>
            <a:picLocks noChangeAspect="1"/>
          </p:cNvPicPr>
          <p:nvPr/>
        </p:nvPicPr>
        <p:blipFill>
          <a:blip r:embed="rId3"/>
          <a:stretch>
            <a:fillRect/>
          </a:stretch>
        </p:blipFill>
        <p:spPr>
          <a:xfrm>
            <a:off x="266492" y="3193662"/>
            <a:ext cx="609978" cy="864135"/>
          </a:xfrm>
          <a:prstGeom prst="rect">
            <a:avLst/>
          </a:prstGeom>
        </p:spPr>
      </p:pic>
      <p:pic>
        <p:nvPicPr>
          <p:cNvPr id="7" name="Immagine 6">
            <a:extLst>
              <a:ext uri="{FF2B5EF4-FFF2-40B4-BE49-F238E27FC236}">
                <a16:creationId xmlns:a16="http://schemas.microsoft.com/office/drawing/2014/main" id="{4459FBF8-9BB5-B49F-E242-C5C8540FA3A2}"/>
              </a:ext>
            </a:extLst>
          </p:cNvPr>
          <p:cNvPicPr>
            <a:picLocks noChangeAspect="1"/>
          </p:cNvPicPr>
          <p:nvPr/>
        </p:nvPicPr>
        <p:blipFill>
          <a:blip r:embed="rId4"/>
          <a:stretch>
            <a:fillRect/>
          </a:stretch>
        </p:blipFill>
        <p:spPr>
          <a:xfrm>
            <a:off x="215086" y="4031672"/>
            <a:ext cx="674378" cy="962993"/>
          </a:xfrm>
          <a:prstGeom prst="rect">
            <a:avLst/>
          </a:prstGeom>
        </p:spPr>
      </p:pic>
      <p:sp>
        <p:nvSpPr>
          <p:cNvPr id="6" name="CasellaDiTesto 5">
            <a:extLst>
              <a:ext uri="{FF2B5EF4-FFF2-40B4-BE49-F238E27FC236}">
                <a16:creationId xmlns:a16="http://schemas.microsoft.com/office/drawing/2014/main" id="{5654AD76-608B-4278-EA09-E3B9CD11425A}"/>
              </a:ext>
            </a:extLst>
          </p:cNvPr>
          <p:cNvSpPr txBox="1"/>
          <p:nvPr/>
        </p:nvSpPr>
        <p:spPr>
          <a:xfrm>
            <a:off x="1130531" y="3231453"/>
            <a:ext cx="7794575" cy="18158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latin typeface="Montserrat" panose="00000500000000000000" pitchFamily="2" charset="0"/>
              </a:rPr>
              <a:t>European Commission, Improving access to and reuse of R&amp;I results, publications, and data for scientific purposes - Study to assess the effects of the EU legislative framework on copyright and potential interventions</a:t>
            </a:r>
          </a:p>
          <a:p>
            <a:endParaRPr lang="en-US" dirty="0">
              <a:latin typeface="Montserrat" panose="00000500000000000000" pitchFamily="2" charset="0"/>
            </a:endParaRPr>
          </a:p>
          <a:p>
            <a:endParaRPr lang="it-IT" dirty="0">
              <a:latin typeface="Montserrat" panose="00000500000000000000" pitchFamily="2" charset="0"/>
            </a:endParaRPr>
          </a:p>
          <a:p>
            <a:r>
              <a:rPr lang="it-IT" dirty="0">
                <a:latin typeface="Montserrat" panose="00000500000000000000" pitchFamily="2" charset="0"/>
              </a:rPr>
              <a:t>A Position Statement from Knowledge </a:t>
            </a:r>
            <a:r>
              <a:rPr lang="it-IT" dirty="0" err="1">
                <a:latin typeface="Montserrat" panose="00000500000000000000" pitchFamily="2" charset="0"/>
              </a:rPr>
              <a:t>Rights</a:t>
            </a:r>
            <a:r>
              <a:rPr lang="it-IT" dirty="0">
                <a:latin typeface="Montserrat" panose="00000500000000000000" pitchFamily="2" charset="0"/>
              </a:rPr>
              <a:t> 21 on </a:t>
            </a:r>
            <a:r>
              <a:rPr lang="it-IT" dirty="0" err="1">
                <a:latin typeface="Montserrat" panose="00000500000000000000" pitchFamily="2" charset="0"/>
              </a:rPr>
              <a:t>Secondary</a:t>
            </a:r>
            <a:r>
              <a:rPr lang="it-IT" dirty="0">
                <a:latin typeface="Montserrat" panose="00000500000000000000" pitchFamily="2" charset="0"/>
              </a:rPr>
              <a:t> Publishing </a:t>
            </a:r>
            <a:r>
              <a:rPr lang="it-IT" dirty="0" err="1">
                <a:latin typeface="Montserrat" panose="00000500000000000000" pitchFamily="2" charset="0"/>
              </a:rPr>
              <a:t>Rights</a:t>
            </a:r>
            <a:r>
              <a:rPr lang="it-IT" dirty="0">
                <a:latin typeface="Montserrat" panose="00000500000000000000" pitchFamily="2" charset="0"/>
              </a:rPr>
              <a:t> [2023] https://www.knowledgerights21.org/wp-content/uploads/2022/10/KR21-Secondary-Publishing-Rights-Position-paper-v1.1.pdf</a:t>
            </a:r>
            <a:endParaRPr lang="it-IT" dirty="0"/>
          </a:p>
        </p:txBody>
      </p:sp>
      <p:sp>
        <p:nvSpPr>
          <p:cNvPr id="9" name="Google Shape;94;p19">
            <a:extLst>
              <a:ext uri="{FF2B5EF4-FFF2-40B4-BE49-F238E27FC236}">
                <a16:creationId xmlns:a16="http://schemas.microsoft.com/office/drawing/2014/main" id="{0FE797FC-FE07-FE22-8DF5-7FAF12EABC3B}"/>
              </a:ext>
            </a:extLst>
          </p:cNvPr>
          <p:cNvSpPr txBox="1">
            <a:spLocks/>
          </p:cNvSpPr>
          <p:nvPr/>
        </p:nvSpPr>
        <p:spPr>
          <a:xfrm>
            <a:off x="1130531" y="60143"/>
            <a:ext cx="7905404" cy="81892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89694"/>
            <a:r>
              <a:rPr lang="it-IT" sz="2400" dirty="0">
                <a:highlight>
                  <a:srgbClr val="FFFFFF"/>
                </a:highlight>
              </a:rPr>
              <a:t>	</a:t>
            </a:r>
            <a:r>
              <a:rPr lang="en-US" sz="2400" b="1" dirty="0">
                <a:solidFill>
                  <a:srgbClr val="009999"/>
                </a:solidFill>
                <a:highlight>
                  <a:srgbClr val="FFFFFF"/>
                </a:highlight>
                <a:latin typeface="Montserrat" panose="00000500000000000000" pitchFamily="2" charset="0"/>
              </a:rPr>
              <a:t>A hot topic at international and European level</a:t>
            </a:r>
            <a:r>
              <a:rPr lang="en-US" sz="1800" b="1" dirty="0">
                <a:solidFill>
                  <a:srgbClr val="009999"/>
                </a:solidFill>
                <a:highlight>
                  <a:srgbClr val="FFFFFF"/>
                </a:highlight>
                <a:latin typeface="Montserrat" panose="00000500000000000000" pitchFamily="2" charset="0"/>
              </a:rPr>
              <a:t>	(2)		</a:t>
            </a:r>
            <a:r>
              <a:rPr lang="it-IT" sz="1800" b="1" dirty="0">
                <a:solidFill>
                  <a:srgbClr val="009999"/>
                </a:solidFill>
                <a:highlight>
                  <a:srgbClr val="FFFFFF"/>
                </a:highlight>
                <a:latin typeface="Montserrat" panose="00000500000000000000" pitchFamily="2" charset="0"/>
              </a:rPr>
              <a:t>					</a:t>
            </a:r>
          </a:p>
          <a:p>
            <a:pPr defTabSz="89694"/>
            <a:r>
              <a:rPr lang="it-IT" sz="1800" b="1" dirty="0">
                <a:highlight>
                  <a:srgbClr val="FFFFFF"/>
                </a:highlight>
                <a:latin typeface="Montserrat" panose="00000500000000000000" pitchFamily="2" charset="0"/>
              </a:rPr>
              <a:t>		</a:t>
            </a:r>
            <a:r>
              <a:rPr lang="it-IT" sz="450" b="1" dirty="0">
                <a:highlight>
                  <a:srgbClr val="FFFFFF"/>
                </a:highlight>
                <a:latin typeface="Montserrat" panose="00000500000000000000" pitchFamily="2" charset="0"/>
              </a:rPr>
              <a:t>				</a:t>
            </a:r>
          </a:p>
          <a:p>
            <a:pPr defTabSz="457200">
              <a:spcAft>
                <a:spcPts val="1200"/>
              </a:spcAft>
            </a:pPr>
            <a:endParaRPr lang="it-IT" sz="600" dirty="0"/>
          </a:p>
        </p:txBody>
      </p:sp>
    </p:spTree>
    <p:extLst>
      <p:ext uri="{BB962C8B-B14F-4D97-AF65-F5344CB8AC3E}">
        <p14:creationId xmlns:p14="http://schemas.microsoft.com/office/powerpoint/2010/main" val="1496764380"/>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BCFB08B-8632-B29B-0F35-58AE205F4C9E}"/>
              </a:ext>
            </a:extLst>
          </p:cNvPr>
          <p:cNvSpPr>
            <a:spLocks noGrp="1"/>
          </p:cNvSpPr>
          <p:nvPr>
            <p:ph type="title"/>
          </p:nvPr>
        </p:nvSpPr>
        <p:spPr>
          <a:xfrm>
            <a:off x="672081" y="141855"/>
            <a:ext cx="7890297" cy="894263"/>
          </a:xfrm>
        </p:spPr>
        <p:txBody>
          <a:bodyPr>
            <a:normAutofit/>
          </a:bodyPr>
          <a:lstStyle/>
          <a:p>
            <a:pPr algn="ctr"/>
            <a:r>
              <a:rPr lang="it-IT" sz="2800" b="1" dirty="0">
                <a:latin typeface="ARIAL-MDM"/>
              </a:rPr>
              <a:t>SPR </a:t>
            </a:r>
            <a:r>
              <a:rPr lang="it-IT" sz="2800" b="1" dirty="0" err="1">
                <a:latin typeface="ARIAL-MDM"/>
              </a:rPr>
              <a:t>across</a:t>
            </a:r>
            <a:r>
              <a:rPr lang="it-IT" sz="2800" b="1" dirty="0">
                <a:latin typeface="ARIAL-MDM"/>
              </a:rPr>
              <a:t> Europe</a:t>
            </a:r>
          </a:p>
        </p:txBody>
      </p:sp>
      <p:pic>
        <p:nvPicPr>
          <p:cNvPr id="4" name="Immagine 3">
            <a:extLst>
              <a:ext uri="{FF2B5EF4-FFF2-40B4-BE49-F238E27FC236}">
                <a16:creationId xmlns:a16="http://schemas.microsoft.com/office/drawing/2014/main" id="{0C690908-A943-1DE0-77F1-159F35D81654}"/>
              </a:ext>
            </a:extLst>
          </p:cNvPr>
          <p:cNvPicPr>
            <a:picLocks noChangeAspect="1"/>
          </p:cNvPicPr>
          <p:nvPr/>
        </p:nvPicPr>
        <p:blipFill>
          <a:blip r:embed="rId3"/>
          <a:stretch>
            <a:fillRect/>
          </a:stretch>
        </p:blipFill>
        <p:spPr>
          <a:xfrm>
            <a:off x="1670858" y="682867"/>
            <a:ext cx="5611092" cy="3905281"/>
          </a:xfrm>
          <a:prstGeom prst="rect">
            <a:avLst/>
          </a:prstGeom>
        </p:spPr>
      </p:pic>
    </p:spTree>
    <p:extLst>
      <p:ext uri="{BB962C8B-B14F-4D97-AF65-F5344CB8AC3E}">
        <p14:creationId xmlns:p14="http://schemas.microsoft.com/office/powerpoint/2010/main" val="136624325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3"/>
          <p:cNvSpPr/>
          <p:nvPr/>
        </p:nvSpPr>
        <p:spPr>
          <a:xfrm>
            <a:off x="8351256" y="4303896"/>
            <a:ext cx="278394" cy="278394"/>
          </a:xfrm>
          <a:custGeom>
            <a:avLst/>
            <a:gdLst/>
            <a:ahLst/>
            <a:cxnLst/>
            <a:rect l="l" t="t" r="r" b="b"/>
            <a:pathLst>
              <a:path w="556788" h="556788" extrusionOk="0">
                <a:moveTo>
                  <a:pt x="0" y="0"/>
                </a:moveTo>
                <a:lnTo>
                  <a:pt x="556788" y="0"/>
                </a:lnTo>
                <a:lnTo>
                  <a:pt x="556788" y="556787"/>
                </a:lnTo>
                <a:lnTo>
                  <a:pt x="0" y="556787"/>
                </a:lnTo>
                <a:lnTo>
                  <a:pt x="0" y="0"/>
                </a:lnTo>
                <a:close/>
              </a:path>
            </a:pathLst>
          </a:custGeom>
          <a:blipFill rotWithShape="1">
            <a:blip r:embed="rId3">
              <a:alphaModFix/>
            </a:blip>
            <a:stretch>
              <a:fillRect/>
            </a:stretch>
          </a:blipFill>
          <a:ln>
            <a:noFill/>
          </a:ln>
        </p:spPr>
      </p:sp>
      <p:sp>
        <p:nvSpPr>
          <p:cNvPr id="86" name="Google Shape;86;p13"/>
          <p:cNvSpPr/>
          <p:nvPr/>
        </p:nvSpPr>
        <p:spPr>
          <a:xfrm rot="10800000">
            <a:off x="8158377" y="0"/>
            <a:ext cx="1494239" cy="752553"/>
          </a:xfrm>
          <a:custGeom>
            <a:avLst/>
            <a:gdLst/>
            <a:ahLst/>
            <a:cxnLst/>
            <a:rect l="l" t="t" r="r" b="b"/>
            <a:pathLst>
              <a:path w="2988478" h="1505106" extrusionOk="0">
                <a:moveTo>
                  <a:pt x="0" y="0"/>
                </a:moveTo>
                <a:lnTo>
                  <a:pt x="2988477" y="0"/>
                </a:lnTo>
                <a:lnTo>
                  <a:pt x="2988477" y="1505106"/>
                </a:lnTo>
                <a:lnTo>
                  <a:pt x="0" y="1505106"/>
                </a:lnTo>
                <a:lnTo>
                  <a:pt x="0" y="0"/>
                </a:lnTo>
                <a:close/>
              </a:path>
            </a:pathLst>
          </a:custGeom>
          <a:blipFill rotWithShape="1">
            <a:blip r:embed="rId4">
              <a:alphaModFix/>
            </a:blip>
            <a:stretch>
              <a:fillRect/>
            </a:stretch>
          </a:blipFill>
          <a:ln>
            <a:noFill/>
          </a:ln>
        </p:spPr>
      </p:sp>
      <p:grpSp>
        <p:nvGrpSpPr>
          <p:cNvPr id="87" name="Google Shape;87;p13"/>
          <p:cNvGrpSpPr/>
          <p:nvPr/>
        </p:nvGrpSpPr>
        <p:grpSpPr>
          <a:xfrm>
            <a:off x="526767" y="336024"/>
            <a:ext cx="3928376" cy="475043"/>
            <a:chOff x="0" y="0"/>
            <a:chExt cx="10475670" cy="1266780"/>
          </a:xfrm>
        </p:grpSpPr>
        <p:sp>
          <p:nvSpPr>
            <p:cNvPr id="88" name="Google Shape;88;p13"/>
            <p:cNvSpPr/>
            <p:nvPr/>
          </p:nvSpPr>
          <p:spPr>
            <a:xfrm>
              <a:off x="2893349" y="0"/>
              <a:ext cx="7582321" cy="1266780"/>
            </a:xfrm>
            <a:custGeom>
              <a:avLst/>
              <a:gdLst/>
              <a:ahLst/>
              <a:cxnLst/>
              <a:rect l="l" t="t" r="r" b="b"/>
              <a:pathLst>
                <a:path w="7582321" h="1266780" extrusionOk="0">
                  <a:moveTo>
                    <a:pt x="0" y="0"/>
                  </a:moveTo>
                  <a:lnTo>
                    <a:pt x="7582321" y="0"/>
                  </a:lnTo>
                  <a:lnTo>
                    <a:pt x="7582321" y="1266780"/>
                  </a:lnTo>
                  <a:lnTo>
                    <a:pt x="0" y="1266780"/>
                  </a:lnTo>
                  <a:lnTo>
                    <a:pt x="0" y="0"/>
                  </a:lnTo>
                  <a:close/>
                </a:path>
              </a:pathLst>
            </a:custGeom>
            <a:blipFill rotWithShape="1">
              <a:blip r:embed="rId5">
                <a:alphaModFix/>
              </a:blip>
              <a:stretch>
                <a:fillRect/>
              </a:stretch>
            </a:blipFill>
            <a:ln>
              <a:noFill/>
            </a:ln>
          </p:spPr>
        </p:sp>
        <p:sp>
          <p:nvSpPr>
            <p:cNvPr id="89" name="Google Shape;89;p13"/>
            <p:cNvSpPr/>
            <p:nvPr/>
          </p:nvSpPr>
          <p:spPr>
            <a:xfrm>
              <a:off x="0" y="107341"/>
              <a:ext cx="2683330" cy="1052097"/>
            </a:xfrm>
            <a:custGeom>
              <a:avLst/>
              <a:gdLst/>
              <a:ahLst/>
              <a:cxnLst/>
              <a:rect l="l" t="t" r="r" b="b"/>
              <a:pathLst>
                <a:path w="2683330" h="1052097" extrusionOk="0">
                  <a:moveTo>
                    <a:pt x="0" y="0"/>
                  </a:moveTo>
                  <a:lnTo>
                    <a:pt x="2683330" y="0"/>
                  </a:lnTo>
                  <a:lnTo>
                    <a:pt x="2683330" y="1052098"/>
                  </a:lnTo>
                  <a:lnTo>
                    <a:pt x="0" y="1052098"/>
                  </a:lnTo>
                  <a:lnTo>
                    <a:pt x="0" y="0"/>
                  </a:lnTo>
                  <a:close/>
                </a:path>
              </a:pathLst>
            </a:custGeom>
            <a:blipFill rotWithShape="1">
              <a:blip r:embed="rId6">
                <a:alphaModFix/>
              </a:blip>
              <a:stretch>
                <a:fillRect/>
              </a:stretch>
            </a:blipFill>
            <a:ln>
              <a:noFill/>
            </a:ln>
          </p:spPr>
        </p:sp>
      </p:grpSp>
      <p:sp>
        <p:nvSpPr>
          <p:cNvPr id="90" name="Google Shape;90;p13"/>
          <p:cNvSpPr txBox="1"/>
          <p:nvPr/>
        </p:nvSpPr>
        <p:spPr>
          <a:xfrm>
            <a:off x="514350" y="1811400"/>
            <a:ext cx="7644000" cy="1230850"/>
          </a:xfrm>
          <a:prstGeom prst="rect">
            <a:avLst/>
          </a:prstGeom>
          <a:noFill/>
          <a:ln>
            <a:noFill/>
          </a:ln>
        </p:spPr>
        <p:txBody>
          <a:bodyPr spcFirstLastPara="1" wrap="square" lIns="0" tIns="0" rIns="0" bIns="0" anchor="t" anchorCtr="0">
            <a:spAutoFit/>
          </a:bodyPr>
          <a:lstStyle/>
          <a:p>
            <a:pPr defTabSz="457200"/>
            <a:r>
              <a:rPr lang="en-US" sz="3999" b="1" dirty="0">
                <a:solidFill>
                  <a:srgbClr val="009999"/>
                </a:solidFill>
                <a:latin typeface="Montserrat"/>
                <a:ea typeface="Montserrat"/>
                <a:cs typeface="Montserrat"/>
                <a:sym typeface="Montserrat"/>
              </a:rPr>
              <a:t>Right2Pub – Balancing publication rights Project</a:t>
            </a:r>
            <a:endParaRPr sz="700" b="1" dirty="0">
              <a:solidFill>
                <a:srgbClr val="009999"/>
              </a:solidFill>
            </a:endParaRPr>
          </a:p>
        </p:txBody>
      </p:sp>
      <p:sp>
        <p:nvSpPr>
          <p:cNvPr id="92" name="Google Shape;92;p13"/>
          <p:cNvSpPr txBox="1"/>
          <p:nvPr/>
        </p:nvSpPr>
        <p:spPr>
          <a:xfrm>
            <a:off x="1834272" y="806304"/>
            <a:ext cx="2398373" cy="200376"/>
          </a:xfrm>
          <a:prstGeom prst="rect">
            <a:avLst/>
          </a:prstGeom>
          <a:noFill/>
          <a:ln>
            <a:noFill/>
          </a:ln>
        </p:spPr>
        <p:txBody>
          <a:bodyPr spcFirstLastPara="1" wrap="square" lIns="0" tIns="0" rIns="0" bIns="0" anchor="t" anchorCtr="0">
            <a:spAutoFit/>
          </a:bodyPr>
          <a:lstStyle/>
          <a:p>
            <a:pPr defTabSz="457200">
              <a:lnSpc>
                <a:spcPct val="124011"/>
              </a:lnSpc>
            </a:pPr>
            <a:r>
              <a:rPr lang="en-US" sz="1050">
                <a:solidFill>
                  <a:srgbClr val="1E3048"/>
                </a:solidFill>
                <a:latin typeface="Montserrat"/>
                <a:ea typeface="Montserrat"/>
                <a:cs typeface="Montserrat"/>
                <a:sym typeface="Montserrat"/>
              </a:rPr>
              <a:t>https://www.right2pub.eu/</a:t>
            </a:r>
            <a:endParaRPr sz="700"/>
          </a:p>
        </p:txBody>
      </p:sp>
    </p:spTree>
  </p:cSld>
  <p:clrMapOvr>
    <a:masterClrMapping/>
  </p:clrMapOvr>
</p:sld>
</file>

<file path=ppt/theme/theme1.xml><?xml version="1.0" encoding="utf-8"?>
<a:theme xmlns:a="http://schemas.openxmlformats.org/drawingml/2006/main" name="Tema di Office">
  <a:themeElements>
    <a:clrScheme name="Tema di Office">
      <a:dk1>
        <a:srgbClr val="000000"/>
      </a:dk1>
      <a:lt1>
        <a:srgbClr val="FFFFFF"/>
      </a:lt1>
      <a:dk2>
        <a:srgbClr val="A7A7A7"/>
      </a:dk2>
      <a:lt2>
        <a:srgbClr val="535353"/>
      </a:lt2>
      <a:accent1>
        <a:srgbClr val="0099A6"/>
      </a:accent1>
      <a:accent2>
        <a:srgbClr val="004853"/>
      </a:accent2>
      <a:accent3>
        <a:srgbClr val="00565D"/>
      </a:accent3>
      <a:accent4>
        <a:srgbClr val="00282E"/>
      </a:accent4>
      <a:accent5>
        <a:srgbClr val="004247"/>
      </a:accent5>
      <a:accent6>
        <a:srgbClr val="001F24"/>
      </a:accent6>
      <a:hlink>
        <a:srgbClr val="0000FF"/>
      </a:hlink>
      <a:folHlink>
        <a:srgbClr val="FF00FF"/>
      </a:folHlink>
    </a:clrScheme>
    <a:fontScheme name="Tema di Office">
      <a:majorFont>
        <a:latin typeface="GothamUltra Italic"/>
        <a:ea typeface="GothamUltra Italic"/>
        <a:cs typeface="GothamUltra Italic"/>
      </a:majorFont>
      <a:minorFont>
        <a:latin typeface="Helvetica"/>
        <a:ea typeface="Helvetica"/>
        <a:cs typeface="Helvetica"/>
      </a:minorFont>
    </a:fontScheme>
    <a:fmtScheme name="Tema di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17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othamMedium"/>
            <a:ea typeface="GothamMedium"/>
            <a:cs typeface="GothamMedium"/>
            <a:sym typeface="Gotham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17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othamMedium"/>
            <a:ea typeface="GothamMedium"/>
            <a:cs typeface="GothamMedium"/>
            <a:sym typeface="Gotham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Tema di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8387</TotalTime>
  <Words>2121</Words>
  <Application>Microsoft Office PowerPoint</Application>
  <PresentationFormat>Presentazione su schermo (16:9)</PresentationFormat>
  <Paragraphs>172</Paragraphs>
  <Slides>33</Slides>
  <Notes>12</Notes>
  <HiddenSlides>0</HiddenSlides>
  <MMClips>0</MMClips>
  <ScaleCrop>false</ScaleCrop>
  <HeadingPairs>
    <vt:vector size="6" baseType="variant">
      <vt:variant>
        <vt:lpstr>Caratteri utilizzati</vt:lpstr>
      </vt:variant>
      <vt:variant>
        <vt:i4>14</vt:i4>
      </vt:variant>
      <vt:variant>
        <vt:lpstr>Tema</vt:lpstr>
      </vt:variant>
      <vt:variant>
        <vt:i4>2</vt:i4>
      </vt:variant>
      <vt:variant>
        <vt:lpstr>Titoli diapositive</vt:lpstr>
      </vt:variant>
      <vt:variant>
        <vt:i4>33</vt:i4>
      </vt:variant>
    </vt:vector>
  </HeadingPairs>
  <TitlesOfParts>
    <vt:vector size="49" baseType="lpstr">
      <vt:lpstr>Arial</vt:lpstr>
      <vt:lpstr>Arial Black</vt:lpstr>
      <vt:lpstr>ARIAL-MDM</vt:lpstr>
      <vt:lpstr>Calibri</vt:lpstr>
      <vt:lpstr>Gotham Ultra</vt:lpstr>
      <vt:lpstr>GothamMedium</vt:lpstr>
      <vt:lpstr>Monteserrat </vt:lpstr>
      <vt:lpstr>Montserrat</vt:lpstr>
      <vt:lpstr>Montserrat Classic</vt:lpstr>
      <vt:lpstr>Montserrat Classic Bold</vt:lpstr>
      <vt:lpstr>Source Sans Pro</vt:lpstr>
      <vt:lpstr>Symbol</vt:lpstr>
      <vt:lpstr>Times New Roman</vt:lpstr>
      <vt:lpstr>Wingdings</vt:lpstr>
      <vt:lpstr>Tema di Office</vt:lpstr>
      <vt:lpstr>1_Tema di Office</vt:lpstr>
      <vt:lpstr>Navigating Copyright: The Right2Pub project approach   </vt:lpstr>
      <vt:lpstr>Index</vt:lpstr>
      <vt:lpstr>Rights Retention  </vt:lpstr>
      <vt:lpstr>Secondary Publication Right   </vt:lpstr>
      <vt:lpstr>Presentazione standard di PowerPoint</vt:lpstr>
      <vt:lpstr>Presentazione standard di PowerPoint</vt:lpstr>
      <vt:lpstr>Presentazione standard di PowerPoint</vt:lpstr>
      <vt:lpstr>SPR across Europe</vt:lpstr>
      <vt:lpstr>Presentazione standard di PowerPoint</vt:lpstr>
      <vt:lpstr>Presentazione standard di PowerPoint</vt:lpstr>
      <vt:lpstr>The context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Radicale trasformazione della comunicazione scientifica</dc:title>
  <dc:creator>Ginevra</dc:creator>
  <cp:lastModifiedBy>Ginevra Peruginelli</cp:lastModifiedBy>
  <cp:revision>52</cp:revision>
  <cp:lastPrinted>2022-05-04T18:08:10Z</cp:lastPrinted>
  <dcterms:modified xsi:type="dcterms:W3CDTF">2024-09-23T16:02:28Z</dcterms:modified>
</cp:coreProperties>
</file>